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3"/>
  </p:notesMasterIdLst>
  <p:handoutMasterIdLst>
    <p:handoutMasterId r:id="rId204"/>
  </p:handoutMasterIdLst>
  <p:sldIdLst>
    <p:sldId id="885" r:id="rId2"/>
    <p:sldId id="861" r:id="rId3"/>
    <p:sldId id="882" r:id="rId4"/>
    <p:sldId id="883" r:id="rId5"/>
    <p:sldId id="267" r:id="rId6"/>
    <p:sldId id="442" r:id="rId7"/>
    <p:sldId id="867" r:id="rId8"/>
    <p:sldId id="443" r:id="rId9"/>
    <p:sldId id="444" r:id="rId10"/>
    <p:sldId id="445" r:id="rId11"/>
    <p:sldId id="653" r:id="rId12"/>
    <p:sldId id="868" r:id="rId13"/>
    <p:sldId id="679" r:id="rId14"/>
    <p:sldId id="793" r:id="rId15"/>
    <p:sldId id="791" r:id="rId16"/>
    <p:sldId id="794" r:id="rId17"/>
    <p:sldId id="795" r:id="rId18"/>
    <p:sldId id="797" r:id="rId19"/>
    <p:sldId id="796" r:id="rId20"/>
    <p:sldId id="837" r:id="rId21"/>
    <p:sldId id="798" r:id="rId22"/>
    <p:sldId id="801" r:id="rId23"/>
    <p:sldId id="800" r:id="rId24"/>
    <p:sldId id="803" r:id="rId25"/>
    <p:sldId id="788" r:id="rId26"/>
    <p:sldId id="789" r:id="rId27"/>
    <p:sldId id="835" r:id="rId28"/>
    <p:sldId id="790" r:id="rId29"/>
    <p:sldId id="805" r:id="rId30"/>
    <p:sldId id="806" r:id="rId31"/>
    <p:sldId id="807" r:id="rId32"/>
    <p:sldId id="808" r:id="rId33"/>
    <p:sldId id="809" r:id="rId34"/>
    <p:sldId id="810" r:id="rId35"/>
    <p:sldId id="863" r:id="rId36"/>
    <p:sldId id="811" r:id="rId37"/>
    <p:sldId id="812" r:id="rId38"/>
    <p:sldId id="813" r:id="rId39"/>
    <p:sldId id="864" r:id="rId40"/>
    <p:sldId id="865" r:id="rId41"/>
    <p:sldId id="866" r:id="rId42"/>
    <p:sldId id="824" r:id="rId43"/>
    <p:sldId id="834" r:id="rId44"/>
    <p:sldId id="836" r:id="rId45"/>
    <p:sldId id="825" r:id="rId46"/>
    <p:sldId id="828" r:id="rId47"/>
    <p:sldId id="826" r:id="rId48"/>
    <p:sldId id="829" r:id="rId49"/>
    <p:sldId id="827" r:id="rId50"/>
    <p:sldId id="831" r:id="rId51"/>
    <p:sldId id="830" r:id="rId52"/>
    <p:sldId id="832" r:id="rId53"/>
    <p:sldId id="415" r:id="rId54"/>
    <p:sldId id="418" r:id="rId55"/>
    <p:sldId id="438" r:id="rId56"/>
    <p:sldId id="417" r:id="rId57"/>
    <p:sldId id="290" r:id="rId58"/>
    <p:sldId id="416" r:id="rId59"/>
    <p:sldId id="785" r:id="rId60"/>
    <p:sldId id="419" r:id="rId61"/>
    <p:sldId id="421" r:id="rId62"/>
    <p:sldId id="420" r:id="rId63"/>
    <p:sldId id="428" r:id="rId64"/>
    <p:sldId id="427" r:id="rId65"/>
    <p:sldId id="424" r:id="rId66"/>
    <p:sldId id="441" r:id="rId67"/>
    <p:sldId id="425" r:id="rId68"/>
    <p:sldId id="431" r:id="rId69"/>
    <p:sldId id="430" r:id="rId70"/>
    <p:sldId id="869" r:id="rId71"/>
    <p:sldId id="432" r:id="rId72"/>
    <p:sldId id="439" r:id="rId73"/>
    <p:sldId id="440" r:id="rId74"/>
    <p:sldId id="422" r:id="rId75"/>
    <p:sldId id="433" r:id="rId76"/>
    <p:sldId id="437" r:id="rId77"/>
    <p:sldId id="624" r:id="rId78"/>
    <p:sldId id="643" r:id="rId79"/>
    <p:sldId id="632" r:id="rId80"/>
    <p:sldId id="644" r:id="rId81"/>
    <p:sldId id="639" r:id="rId82"/>
    <p:sldId id="636" r:id="rId83"/>
    <p:sldId id="634" r:id="rId84"/>
    <p:sldId id="693" r:id="rId85"/>
    <p:sldId id="647" r:id="rId86"/>
    <p:sldId id="648" r:id="rId87"/>
    <p:sldId id="638" r:id="rId88"/>
    <p:sldId id="635" r:id="rId89"/>
    <p:sldId id="884" r:id="rId90"/>
    <p:sldId id="645" r:id="rId91"/>
    <p:sldId id="637" r:id="rId92"/>
    <p:sldId id="649" r:id="rId93"/>
    <p:sldId id="646" r:id="rId94"/>
    <p:sldId id="446" r:id="rId95"/>
    <p:sldId id="611" r:id="rId96"/>
    <p:sldId id="612" r:id="rId97"/>
    <p:sldId id="613" r:id="rId98"/>
    <p:sldId id="614" r:id="rId99"/>
    <p:sldId id="629" r:id="rId100"/>
    <p:sldId id="616" r:id="rId101"/>
    <p:sldId id="619" r:id="rId102"/>
    <p:sldId id="620" r:id="rId103"/>
    <p:sldId id="621" r:id="rId104"/>
    <p:sldId id="622" r:id="rId105"/>
    <p:sldId id="625" r:id="rId106"/>
    <p:sldId id="617" r:id="rId107"/>
    <p:sldId id="626" r:id="rId108"/>
    <p:sldId id="618" r:id="rId109"/>
    <p:sldId id="628" r:id="rId110"/>
    <p:sldId id="627" r:id="rId111"/>
    <p:sldId id="650" r:id="rId112"/>
    <p:sldId id="654" r:id="rId113"/>
    <p:sldId id="656" r:id="rId114"/>
    <p:sldId id="658" r:id="rId115"/>
    <p:sldId id="659" r:id="rId116"/>
    <p:sldId id="660" r:id="rId117"/>
    <p:sldId id="630" r:id="rId118"/>
    <p:sldId id="661" r:id="rId119"/>
    <p:sldId id="662" r:id="rId120"/>
    <p:sldId id="663" r:id="rId121"/>
    <p:sldId id="664" r:id="rId122"/>
    <p:sldId id="665" r:id="rId123"/>
    <p:sldId id="666" r:id="rId124"/>
    <p:sldId id="669" r:id="rId125"/>
    <p:sldId id="670" r:id="rId126"/>
    <p:sldId id="623" r:id="rId127"/>
    <p:sldId id="655" r:id="rId128"/>
    <p:sldId id="748" r:id="rId129"/>
    <p:sldId id="657" r:id="rId130"/>
    <p:sldId id="667" r:id="rId131"/>
    <p:sldId id="671" r:id="rId132"/>
    <p:sldId id="672" r:id="rId133"/>
    <p:sldId id="673" r:id="rId134"/>
    <p:sldId id="674" r:id="rId135"/>
    <p:sldId id="675" r:id="rId136"/>
    <p:sldId id="676" r:id="rId137"/>
    <p:sldId id="710" r:id="rId138"/>
    <p:sldId id="712" r:id="rId139"/>
    <p:sldId id="713" r:id="rId140"/>
    <p:sldId id="711" r:id="rId141"/>
    <p:sldId id="714" r:id="rId142"/>
    <p:sldId id="715" r:id="rId143"/>
    <p:sldId id="717" r:id="rId144"/>
    <p:sldId id="740" r:id="rId145"/>
    <p:sldId id="718" r:id="rId146"/>
    <p:sldId id="747" r:id="rId147"/>
    <p:sldId id="677" r:id="rId148"/>
    <p:sldId id="682" r:id="rId149"/>
    <p:sldId id="683" r:id="rId150"/>
    <p:sldId id="685" r:id="rId151"/>
    <p:sldId id="687" r:id="rId152"/>
    <p:sldId id="688" r:id="rId153"/>
    <p:sldId id="690" r:id="rId154"/>
    <p:sldId id="698" r:id="rId155"/>
    <p:sldId id="651" r:id="rId156"/>
    <p:sldId id="719" r:id="rId157"/>
    <p:sldId id="739" r:id="rId158"/>
    <p:sldId id="742" r:id="rId159"/>
    <p:sldId id="743" r:id="rId160"/>
    <p:sldId id="786" r:id="rId161"/>
    <p:sldId id="744" r:id="rId162"/>
    <p:sldId id="749" r:id="rId163"/>
    <p:sldId id="750" r:id="rId164"/>
    <p:sldId id="752" r:id="rId165"/>
    <p:sldId id="751" r:id="rId166"/>
    <p:sldId id="753" r:id="rId167"/>
    <p:sldId id="754" r:id="rId168"/>
    <p:sldId id="783" r:id="rId169"/>
    <p:sldId id="871" r:id="rId170"/>
    <p:sldId id="872" r:id="rId171"/>
    <p:sldId id="784" r:id="rId172"/>
    <p:sldId id="755" r:id="rId173"/>
    <p:sldId id="756" r:id="rId174"/>
    <p:sldId id="757" r:id="rId175"/>
    <p:sldId id="758" r:id="rId176"/>
    <p:sldId id="759" r:id="rId177"/>
    <p:sldId id="760" r:id="rId178"/>
    <p:sldId id="761" r:id="rId179"/>
    <p:sldId id="762" r:id="rId180"/>
    <p:sldId id="766" r:id="rId181"/>
    <p:sldId id="763" r:id="rId182"/>
    <p:sldId id="764" r:id="rId183"/>
    <p:sldId id="765" r:id="rId184"/>
    <p:sldId id="767" r:id="rId185"/>
    <p:sldId id="768" r:id="rId186"/>
    <p:sldId id="769" r:id="rId187"/>
    <p:sldId id="770" r:id="rId188"/>
    <p:sldId id="771" r:id="rId189"/>
    <p:sldId id="772" r:id="rId190"/>
    <p:sldId id="773" r:id="rId191"/>
    <p:sldId id="776" r:id="rId192"/>
    <p:sldId id="774" r:id="rId193"/>
    <p:sldId id="777" r:id="rId194"/>
    <p:sldId id="870" r:id="rId195"/>
    <p:sldId id="873" r:id="rId196"/>
    <p:sldId id="874" r:id="rId197"/>
    <p:sldId id="880" r:id="rId198"/>
    <p:sldId id="881" r:id="rId199"/>
    <p:sldId id="979" r:id="rId200"/>
    <p:sldId id="981" r:id="rId201"/>
    <p:sldId id="413" r:id="rId20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F8151-27D5-4618-9780-9C8C1149EB3D}" v="3963" dt="2022-03-30T08:37:33.639"/>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6090" autoAdjust="0"/>
  </p:normalViewPr>
  <p:slideViewPr>
    <p:cSldViewPr showGuides="1">
      <p:cViewPr varScale="1">
        <p:scale>
          <a:sx n="102" d="100"/>
          <a:sy n="102" d="100"/>
        </p:scale>
        <p:origin x="864" y="96"/>
      </p:cViewPr>
      <p:guideLst>
        <p:guide orient="horz" pos="2160"/>
        <p:guide pos="3839"/>
        <p:guide pos="1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6/11/relationships/changesInfo" Target="changesInfos/changesInfo1.xml"/><Relationship Id="rId190" Type="http://schemas.openxmlformats.org/officeDocument/2006/relationships/slide" Target="slides/slide189.xml"/><Relationship Id="rId20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microsoft.com/office/2018/10/relationships/authors" Targe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674F8151-27D5-4618-9780-9C8C1149EB3D}"/>
    <pc:docChg chg="undo redo custSel addSld delSld modSld sldOrd">
      <pc:chgData name="Paul Easter" userId="6549cd31feb53bc1" providerId="LiveId" clId="{674F8151-27D5-4618-9780-9C8C1149EB3D}" dt="2022-03-30T08:37:14.673" v="10664" actId="2696"/>
      <pc:docMkLst>
        <pc:docMk/>
      </pc:docMkLst>
      <pc:sldChg chg="addSp delSp modSp del mod">
        <pc:chgData name="Paul Easter" userId="6549cd31feb53bc1" providerId="LiveId" clId="{674F8151-27D5-4618-9780-9C8C1149EB3D}" dt="2022-03-27T18:54:59.263" v="10479" actId="2696"/>
        <pc:sldMkLst>
          <pc:docMk/>
          <pc:sldMk cId="506761459" sldId="256"/>
        </pc:sldMkLst>
        <pc:spChg chg="mod">
          <ac:chgData name="Paul Easter" userId="6549cd31feb53bc1" providerId="LiveId" clId="{674F8151-27D5-4618-9780-9C8C1149EB3D}" dt="2022-03-15T03:02:40.034" v="10" actId="20577"/>
          <ac:spMkLst>
            <pc:docMk/>
            <pc:sldMk cId="506761459" sldId="256"/>
            <ac:spMk id="2" creationId="{00000000-0000-0000-0000-000000000000}"/>
          </ac:spMkLst>
        </pc:spChg>
        <pc:spChg chg="mod">
          <ac:chgData name="Paul Easter" userId="6549cd31feb53bc1" providerId="LiveId" clId="{674F8151-27D5-4618-9780-9C8C1149EB3D}" dt="2022-03-15T03:04:15.274" v="55" actId="20577"/>
          <ac:spMkLst>
            <pc:docMk/>
            <pc:sldMk cId="506761459" sldId="256"/>
            <ac:spMk id="3" creationId="{00000000-0000-0000-0000-000000000000}"/>
          </ac:spMkLst>
        </pc:spChg>
        <pc:spChg chg="add del mod">
          <ac:chgData name="Paul Easter" userId="6549cd31feb53bc1" providerId="LiveId" clId="{674F8151-27D5-4618-9780-9C8C1149EB3D}" dt="2022-03-15T03:52:33.435" v="283" actId="478"/>
          <ac:spMkLst>
            <pc:docMk/>
            <pc:sldMk cId="506761459" sldId="256"/>
            <ac:spMk id="5" creationId="{BAF5B72B-8EB1-427B-A1D6-83A1CFF164AB}"/>
          </ac:spMkLst>
        </pc:spChg>
        <pc:spChg chg="add mod">
          <ac:chgData name="Paul Easter" userId="6549cd31feb53bc1" providerId="LiveId" clId="{674F8151-27D5-4618-9780-9C8C1149EB3D}" dt="2022-03-15T03:57:03.434" v="327" actId="1076"/>
          <ac:spMkLst>
            <pc:docMk/>
            <pc:sldMk cId="506761459" sldId="256"/>
            <ac:spMk id="6" creationId="{B4F90587-99A8-43C9-9D75-19C11ECC21B4}"/>
          </ac:spMkLst>
        </pc:spChg>
        <pc:grpChg chg="add mod">
          <ac:chgData name="Paul Easter" userId="6549cd31feb53bc1" providerId="LiveId" clId="{674F8151-27D5-4618-9780-9C8C1149EB3D}" dt="2022-03-15T03:57:03.434" v="327" actId="1076"/>
          <ac:grpSpMkLst>
            <pc:docMk/>
            <pc:sldMk cId="506761459" sldId="256"/>
            <ac:grpSpMk id="8" creationId="{AF02F862-33E0-433E-9D1F-3329F13A8E07}"/>
          </ac:grpSpMkLst>
        </pc:grpChg>
        <pc:grpChg chg="add del mod">
          <ac:chgData name="Paul Easter" userId="6549cd31feb53bc1" providerId="LiveId" clId="{674F8151-27D5-4618-9780-9C8C1149EB3D}" dt="2022-03-27T18:49:12.094" v="10447" actId="478"/>
          <ac:grpSpMkLst>
            <pc:docMk/>
            <pc:sldMk cId="506761459" sldId="256"/>
            <ac:grpSpMk id="10" creationId="{0645C5F2-FD3E-49AA-A6B8-EFFC71FEFA28}"/>
          </ac:grpSpMkLst>
        </pc:grpChg>
        <pc:grpChg chg="del">
          <ac:chgData name="Paul Easter" userId="6549cd31feb53bc1" providerId="LiveId" clId="{674F8151-27D5-4618-9780-9C8C1149EB3D}" dt="2022-03-15T03:45:02.812" v="264" actId="478"/>
          <ac:grpSpMkLst>
            <pc:docMk/>
            <pc:sldMk cId="506761459" sldId="256"/>
            <ac:grpSpMk id="19" creationId="{EFBBA8FC-E47E-470C-9EF2-BA5E2ACF5BAC}"/>
          </ac:grpSpMkLst>
        </pc:grpChg>
        <pc:picChg chg="mod">
          <ac:chgData name="Paul Easter" userId="6549cd31feb53bc1" providerId="LiveId" clId="{674F8151-27D5-4618-9780-9C8C1149EB3D}" dt="2022-03-27T18:48:50.781" v="10444"/>
          <ac:picMkLst>
            <pc:docMk/>
            <pc:sldMk cId="506761459" sldId="256"/>
            <ac:picMk id="12" creationId="{B8C09AD6-7CCD-4B7F-8AA5-EBA5DDC5AEC7}"/>
          </ac:picMkLst>
        </pc:picChg>
        <pc:picChg chg="mod">
          <ac:chgData name="Paul Easter" userId="6549cd31feb53bc1" providerId="LiveId" clId="{674F8151-27D5-4618-9780-9C8C1149EB3D}" dt="2022-03-27T18:48:50.781" v="10444"/>
          <ac:picMkLst>
            <pc:docMk/>
            <pc:sldMk cId="506761459" sldId="256"/>
            <ac:picMk id="13" creationId="{43FC743C-1FA9-43A8-8953-9AF5F73E99B3}"/>
          </ac:picMkLst>
        </pc:picChg>
        <pc:picChg chg="add mod">
          <ac:chgData name="Paul Easter" userId="6549cd31feb53bc1" providerId="LiveId" clId="{674F8151-27D5-4618-9780-9C8C1149EB3D}" dt="2022-03-15T03:57:03.434" v="327" actId="1076"/>
          <ac:picMkLst>
            <pc:docMk/>
            <pc:sldMk cId="506761459" sldId="256"/>
            <ac:picMk id="1026" creationId="{440CBC70-9FC3-4B76-98FB-5D36582C9604}"/>
          </ac:picMkLst>
        </pc:picChg>
        <pc:cxnChg chg="mod">
          <ac:chgData name="Paul Easter" userId="6549cd31feb53bc1" providerId="LiveId" clId="{674F8151-27D5-4618-9780-9C8C1149EB3D}" dt="2022-03-15T03:57:01.611" v="326" actId="14100"/>
          <ac:cxnSpMkLst>
            <pc:docMk/>
            <pc:sldMk cId="506761459" sldId="256"/>
            <ac:cxnSpMk id="25" creationId="{1DE332D6-B64C-4520-A6FD-85B0241C1475}"/>
          </ac:cxnSpMkLst>
        </pc:cxnChg>
      </pc:sldChg>
      <pc:sldChg chg="addSp delSp modSp add del mod">
        <pc:chgData name="Paul Easter" userId="6549cd31feb53bc1" providerId="LiveId" clId="{674F8151-27D5-4618-9780-9C8C1149EB3D}" dt="2022-03-30T08:36:35.405" v="10662" actId="20577"/>
        <pc:sldMkLst>
          <pc:docMk/>
          <pc:sldMk cId="2204889171" sldId="413"/>
        </pc:sldMkLst>
        <pc:spChg chg="mod">
          <ac:chgData name="Paul Easter" userId="6549cd31feb53bc1" providerId="LiveId" clId="{674F8151-27D5-4618-9780-9C8C1149EB3D}" dt="2022-03-30T08:36:35.405" v="10662" actId="20577"/>
          <ac:spMkLst>
            <pc:docMk/>
            <pc:sldMk cId="2204889171" sldId="413"/>
            <ac:spMk id="12" creationId="{AC332E9B-316C-42D3-9EF3-4AB9A9BB67D6}"/>
          </ac:spMkLst>
        </pc:spChg>
        <pc:spChg chg="mod">
          <ac:chgData name="Paul Easter" userId="6549cd31feb53bc1" providerId="LiveId" clId="{674F8151-27D5-4618-9780-9C8C1149EB3D}" dt="2022-03-30T08:34:36.492" v="10633" actId="20577"/>
          <ac:spMkLst>
            <pc:docMk/>
            <pc:sldMk cId="2204889171" sldId="413"/>
            <ac:spMk id="13" creationId="{00000000-0000-0000-0000-000000000000}"/>
          </ac:spMkLst>
        </pc:spChg>
        <pc:grpChg chg="del">
          <ac:chgData name="Paul Easter" userId="6549cd31feb53bc1" providerId="LiveId" clId="{674F8151-27D5-4618-9780-9C8C1149EB3D}" dt="2022-03-30T08:34:33.209" v="10632" actId="478"/>
          <ac:grpSpMkLst>
            <pc:docMk/>
            <pc:sldMk cId="2204889171" sldId="413"/>
            <ac:grpSpMk id="2" creationId="{A2678F15-47AA-4254-93AD-AFC5E8324AC8}"/>
          </ac:grpSpMkLst>
        </pc:grpChg>
        <pc:grpChg chg="mod">
          <ac:chgData name="Paul Easter" userId="6549cd31feb53bc1" providerId="LiveId" clId="{674F8151-27D5-4618-9780-9C8C1149EB3D}" dt="2022-03-15T03:28:04.303" v="84" actId="1076"/>
          <ac:grpSpMkLst>
            <pc:docMk/>
            <pc:sldMk cId="2204889171" sldId="413"/>
            <ac:grpSpMk id="7" creationId="{34395FBD-56AA-472C-8843-4986FADCFF83}"/>
          </ac:grpSpMkLst>
        </pc:grpChg>
        <pc:grpChg chg="add mod">
          <ac:chgData name="Paul Easter" userId="6549cd31feb53bc1" providerId="LiveId" clId="{674F8151-27D5-4618-9780-9C8C1149EB3D}" dt="2022-03-30T08:34:31.257" v="10631" actId="167"/>
          <ac:grpSpMkLst>
            <pc:docMk/>
            <pc:sldMk cId="2204889171" sldId="413"/>
            <ac:grpSpMk id="10" creationId="{FE4B3CAB-5E02-40FE-8FEF-D7A5C7A3EBF1}"/>
          </ac:grpSpMkLst>
        </pc:grpChg>
        <pc:picChg chg="mod">
          <ac:chgData name="Paul Easter" userId="6549cd31feb53bc1" providerId="LiveId" clId="{674F8151-27D5-4618-9780-9C8C1149EB3D}" dt="2022-03-30T08:34:27.290" v="10630" actId="1076"/>
          <ac:picMkLst>
            <pc:docMk/>
            <pc:sldMk cId="2204889171" sldId="413"/>
            <ac:picMk id="11" creationId="{AF4863D2-50F8-4853-AAFC-653D5EB666D2}"/>
          </ac:picMkLst>
        </pc:picChg>
        <pc:picChg chg="mod">
          <ac:chgData name="Paul Easter" userId="6549cd31feb53bc1" providerId="LiveId" clId="{674F8151-27D5-4618-9780-9C8C1149EB3D}" dt="2022-03-30T08:34:27.290" v="10630" actId="1076"/>
          <ac:picMkLst>
            <pc:docMk/>
            <pc:sldMk cId="2204889171" sldId="413"/>
            <ac:picMk id="16" creationId="{A6CF2BC8-2808-42EF-B498-2F81319CBFF0}"/>
          </ac:picMkLst>
        </pc:picChg>
      </pc:sldChg>
      <pc:sldChg chg="modSp">
        <pc:chgData name="Paul Easter" userId="6549cd31feb53bc1" providerId="LiveId" clId="{674F8151-27D5-4618-9780-9C8C1149EB3D}" dt="2022-03-27T07:57:44.929" v="8791" actId="20577"/>
        <pc:sldMkLst>
          <pc:docMk/>
          <pc:sldMk cId="4101986080" sldId="415"/>
        </pc:sldMkLst>
        <pc:spChg chg="mod">
          <ac:chgData name="Paul Easter" userId="6549cd31feb53bc1" providerId="LiveId" clId="{674F8151-27D5-4618-9780-9C8C1149EB3D}" dt="2022-03-27T07:57:44.929" v="8791" actId="20577"/>
          <ac:spMkLst>
            <pc:docMk/>
            <pc:sldMk cId="4101986080" sldId="415"/>
            <ac:spMk id="5" creationId="{36139819-1AD4-4DCD-95F0-18D759EC04EA}"/>
          </ac:spMkLst>
        </pc:spChg>
      </pc:sldChg>
      <pc:sldChg chg="modSp">
        <pc:chgData name="Paul Easter" userId="6549cd31feb53bc1" providerId="LiveId" clId="{674F8151-27D5-4618-9780-9C8C1149EB3D}" dt="2022-03-27T08:00:43.676" v="8912" actId="20577"/>
        <pc:sldMkLst>
          <pc:docMk/>
          <pc:sldMk cId="1026955284" sldId="419"/>
        </pc:sldMkLst>
        <pc:spChg chg="mod">
          <ac:chgData name="Paul Easter" userId="6549cd31feb53bc1" providerId="LiveId" clId="{674F8151-27D5-4618-9780-9C8C1149EB3D}" dt="2022-03-27T08:00:43.676" v="8912" actId="20577"/>
          <ac:spMkLst>
            <pc:docMk/>
            <pc:sldMk cId="1026955284" sldId="419"/>
            <ac:spMk id="5" creationId="{36139819-1AD4-4DCD-95F0-18D759EC04EA}"/>
          </ac:spMkLst>
        </pc:spChg>
      </pc:sldChg>
      <pc:sldChg chg="addSp modSp mod">
        <pc:chgData name="Paul Easter" userId="6549cd31feb53bc1" providerId="LiveId" clId="{674F8151-27D5-4618-9780-9C8C1149EB3D}" dt="2022-03-19T08:24:39.009" v="4344" actId="20577"/>
        <pc:sldMkLst>
          <pc:docMk/>
          <pc:sldMk cId="121664077" sldId="424"/>
        </pc:sldMkLst>
        <pc:spChg chg="add mod">
          <ac:chgData name="Paul Easter" userId="6549cd31feb53bc1" providerId="LiveId" clId="{674F8151-27D5-4618-9780-9C8C1149EB3D}" dt="2022-03-19T08:24:39.009" v="4344" actId="20577"/>
          <ac:spMkLst>
            <pc:docMk/>
            <pc:sldMk cId="121664077" sldId="424"/>
            <ac:spMk id="7" creationId="{97A16AB6-EED7-4BE9-8193-450CFF1C2922}"/>
          </ac:spMkLst>
        </pc:spChg>
        <pc:graphicFrameChg chg="mod">
          <ac:chgData name="Paul Easter" userId="6549cd31feb53bc1" providerId="LiveId" clId="{674F8151-27D5-4618-9780-9C8C1149EB3D}" dt="2022-03-19T08:23:12.730" v="4339" actId="113"/>
          <ac:graphicFrameMkLst>
            <pc:docMk/>
            <pc:sldMk cId="121664077" sldId="424"/>
            <ac:graphicFrameMk id="6" creationId="{4C3AFC8C-2476-4516-B634-CE521C8E08A2}"/>
          </ac:graphicFrameMkLst>
        </pc:graphicFrameChg>
      </pc:sldChg>
      <pc:sldChg chg="modSp">
        <pc:chgData name="Paul Easter" userId="6549cd31feb53bc1" providerId="LiveId" clId="{674F8151-27D5-4618-9780-9C8C1149EB3D}" dt="2022-03-22T06:36:28.371" v="4370" actId="113"/>
        <pc:sldMkLst>
          <pc:docMk/>
          <pc:sldMk cId="2078274953" sldId="430"/>
        </pc:sldMkLst>
        <pc:graphicFrameChg chg="mod">
          <ac:chgData name="Paul Easter" userId="6549cd31feb53bc1" providerId="LiveId" clId="{674F8151-27D5-4618-9780-9C8C1149EB3D}" dt="2022-03-22T06:36:28.371" v="4370" actId="113"/>
          <ac:graphicFrameMkLst>
            <pc:docMk/>
            <pc:sldMk cId="2078274953" sldId="430"/>
            <ac:graphicFrameMk id="6" creationId="{F8E352C2-21C2-4B96-9BE2-6D358A4526B1}"/>
          </ac:graphicFrameMkLst>
        </pc:graphicFrameChg>
        <pc:graphicFrameChg chg="mod">
          <ac:chgData name="Paul Easter" userId="6549cd31feb53bc1" providerId="LiveId" clId="{674F8151-27D5-4618-9780-9C8C1149EB3D}" dt="2022-03-22T06:28:44.599" v="4356" actId="113"/>
          <ac:graphicFrameMkLst>
            <pc:docMk/>
            <pc:sldMk cId="2078274953" sldId="430"/>
            <ac:graphicFrameMk id="10" creationId="{7E5092FE-1C91-4B48-9748-4136E6DA4D71}"/>
          </ac:graphicFrameMkLst>
        </pc:graphicFrameChg>
      </pc:sldChg>
      <pc:sldChg chg="modSp del mod modShow">
        <pc:chgData name="Paul Easter" userId="6549cd31feb53bc1" providerId="LiveId" clId="{674F8151-27D5-4618-9780-9C8C1149EB3D}" dt="2022-03-15T10:24:28.494" v="2029" actId="2696"/>
        <pc:sldMkLst>
          <pc:docMk/>
          <pc:sldMk cId="1628901018" sldId="435"/>
        </pc:sldMkLst>
        <pc:spChg chg="mod">
          <ac:chgData name="Paul Easter" userId="6549cd31feb53bc1" providerId="LiveId" clId="{674F8151-27D5-4618-9780-9C8C1149EB3D}" dt="2022-03-15T03:35:59.490" v="196" actId="20577"/>
          <ac:spMkLst>
            <pc:docMk/>
            <pc:sldMk cId="1628901018" sldId="435"/>
            <ac:spMk id="8" creationId="{E2F794A7-8C4C-4A3F-A33D-B76FD77934A3}"/>
          </ac:spMkLst>
        </pc:spChg>
      </pc:sldChg>
      <pc:sldChg chg="modSp mod">
        <pc:chgData name="Paul Easter" userId="6549cd31feb53bc1" providerId="LiveId" clId="{674F8151-27D5-4618-9780-9C8C1149EB3D}" dt="2022-03-27T07:49:41.036" v="8311" actId="20577"/>
        <pc:sldMkLst>
          <pc:docMk/>
          <pc:sldMk cId="2318426154" sldId="442"/>
        </pc:sldMkLst>
        <pc:spChg chg="mod">
          <ac:chgData name="Paul Easter" userId="6549cd31feb53bc1" providerId="LiveId" clId="{674F8151-27D5-4618-9780-9C8C1149EB3D}" dt="2022-03-27T07:49:41.036" v="8311" actId="20577"/>
          <ac:spMkLst>
            <pc:docMk/>
            <pc:sldMk cId="2318426154" sldId="442"/>
            <ac:spMk id="5" creationId="{36139819-1AD4-4DCD-95F0-18D759EC04EA}"/>
          </ac:spMkLst>
        </pc:spChg>
      </pc:sldChg>
      <pc:sldChg chg="modSp">
        <pc:chgData name="Paul Easter" userId="6549cd31feb53bc1" providerId="LiveId" clId="{674F8151-27D5-4618-9780-9C8C1149EB3D}" dt="2022-03-27T13:44:58.468" v="10189" actId="20577"/>
        <pc:sldMkLst>
          <pc:docMk/>
          <pc:sldMk cId="409445122" sldId="444"/>
        </pc:sldMkLst>
        <pc:graphicFrameChg chg="mod">
          <ac:chgData name="Paul Easter" userId="6549cd31feb53bc1" providerId="LiveId" clId="{674F8151-27D5-4618-9780-9C8C1149EB3D}" dt="2022-03-27T13:44:58.468" v="10189" actId="20577"/>
          <ac:graphicFrameMkLst>
            <pc:docMk/>
            <pc:sldMk cId="409445122" sldId="444"/>
            <ac:graphicFrameMk id="2" creationId="{DEE618F2-00F1-4967-ACDB-F0BA7643576E}"/>
          </ac:graphicFrameMkLst>
        </pc:graphicFrameChg>
      </pc:sldChg>
      <pc:sldChg chg="modSp mod">
        <pc:chgData name="Paul Easter" userId="6549cd31feb53bc1" providerId="LiveId" clId="{674F8151-27D5-4618-9780-9C8C1149EB3D}" dt="2022-03-27T08:08:54.488" v="9254" actId="20577"/>
        <pc:sldMkLst>
          <pc:docMk/>
          <pc:sldMk cId="3102865936" sldId="446"/>
        </pc:sldMkLst>
        <pc:spChg chg="mod">
          <ac:chgData name="Paul Easter" userId="6549cd31feb53bc1" providerId="LiveId" clId="{674F8151-27D5-4618-9780-9C8C1149EB3D}" dt="2022-03-27T08:08:54.488" v="9254" actId="20577"/>
          <ac:spMkLst>
            <pc:docMk/>
            <pc:sldMk cId="3102865936" sldId="446"/>
            <ac:spMk id="5" creationId="{36139819-1AD4-4DCD-95F0-18D759EC04EA}"/>
          </ac:spMkLst>
        </pc:spChg>
      </pc:sldChg>
      <pc:sldChg chg="modSp del mod">
        <pc:chgData name="Paul Easter" userId="6549cd31feb53bc1" providerId="LiveId" clId="{674F8151-27D5-4618-9780-9C8C1149EB3D}" dt="2022-03-15T03:07:36.957" v="81" actId="47"/>
        <pc:sldMkLst>
          <pc:docMk/>
          <pc:sldMk cId="3939208264" sldId="460"/>
        </pc:sldMkLst>
        <pc:spChg chg="mod">
          <ac:chgData name="Paul Easter" userId="6549cd31feb53bc1" providerId="LiveId" clId="{674F8151-27D5-4618-9780-9C8C1149EB3D}" dt="2022-03-15T03:05:42.962" v="80" actId="20577"/>
          <ac:spMkLst>
            <pc:docMk/>
            <pc:sldMk cId="3939208264" sldId="460"/>
            <ac:spMk id="4" creationId="{03287C0B-7E30-4D98-BAD6-34DE74AB915C}"/>
          </ac:spMkLst>
        </pc:spChg>
        <pc:spChg chg="mod">
          <ac:chgData name="Paul Easter" userId="6549cd31feb53bc1" providerId="LiveId" clId="{674F8151-27D5-4618-9780-9C8C1149EB3D}" dt="2022-03-15T03:04:40.747" v="75" actId="20577"/>
          <ac:spMkLst>
            <pc:docMk/>
            <pc:sldMk cId="3939208264" sldId="460"/>
            <ac:spMk id="8" creationId="{25EA3FAA-5CCF-4059-B3C8-E2EAC61B2851}"/>
          </ac:spMkLst>
        </pc:spChg>
      </pc:sldChg>
      <pc:sldChg chg="modSp mod">
        <pc:chgData name="Paul Easter" userId="6549cd31feb53bc1" providerId="LiveId" clId="{674F8151-27D5-4618-9780-9C8C1149EB3D}" dt="2022-03-27T08:11:12.879" v="9391" actId="20577"/>
        <pc:sldMkLst>
          <pc:docMk/>
          <pc:sldMk cId="1226169069" sldId="623"/>
        </pc:sldMkLst>
        <pc:spChg chg="mod">
          <ac:chgData name="Paul Easter" userId="6549cd31feb53bc1" providerId="LiveId" clId="{674F8151-27D5-4618-9780-9C8C1149EB3D}" dt="2022-03-27T08:11:12.879" v="9391" actId="20577"/>
          <ac:spMkLst>
            <pc:docMk/>
            <pc:sldMk cId="1226169069" sldId="623"/>
            <ac:spMk id="5" creationId="{36139819-1AD4-4DCD-95F0-18D759EC04EA}"/>
          </ac:spMkLst>
        </pc:spChg>
      </pc:sldChg>
      <pc:sldChg chg="addSp delSp modSp mod">
        <pc:chgData name="Paul Easter" userId="6549cd31feb53bc1" providerId="LiveId" clId="{674F8151-27D5-4618-9780-9C8C1149EB3D}" dt="2022-03-27T08:05:39.083" v="9161" actId="313"/>
        <pc:sldMkLst>
          <pc:docMk/>
          <pc:sldMk cId="543014780" sldId="624"/>
        </pc:sldMkLst>
        <pc:spChg chg="add del">
          <ac:chgData name="Paul Easter" userId="6549cd31feb53bc1" providerId="LiveId" clId="{674F8151-27D5-4618-9780-9C8C1149EB3D}" dt="2022-03-27T08:02:06.114" v="8920" actId="478"/>
          <ac:spMkLst>
            <pc:docMk/>
            <pc:sldMk cId="543014780" sldId="624"/>
            <ac:spMk id="4" creationId="{D1BE143F-8270-49C8-B51A-72FE19771AB3}"/>
          </ac:spMkLst>
        </pc:spChg>
        <pc:spChg chg="mod">
          <ac:chgData name="Paul Easter" userId="6549cd31feb53bc1" providerId="LiveId" clId="{674F8151-27D5-4618-9780-9C8C1149EB3D}" dt="2022-03-27T08:05:39.083" v="9161" actId="313"/>
          <ac:spMkLst>
            <pc:docMk/>
            <pc:sldMk cId="543014780" sldId="624"/>
            <ac:spMk id="5" creationId="{36139819-1AD4-4DCD-95F0-18D759EC04EA}"/>
          </ac:spMkLst>
        </pc:spChg>
      </pc:sldChg>
      <pc:sldChg chg="del mod modShow">
        <pc:chgData name="Paul Easter" userId="6549cd31feb53bc1" providerId="LiveId" clId="{674F8151-27D5-4618-9780-9C8C1149EB3D}" dt="2022-03-17T12:46:05.103" v="4237" actId="2696"/>
        <pc:sldMkLst>
          <pc:docMk/>
          <pc:sldMk cId="3478279667" sldId="640"/>
        </pc:sldMkLst>
      </pc:sldChg>
      <pc:sldChg chg="del mod modShow">
        <pc:chgData name="Paul Easter" userId="6549cd31feb53bc1" providerId="LiveId" clId="{674F8151-27D5-4618-9780-9C8C1149EB3D}" dt="2022-03-22T10:15:06.695" v="8154" actId="2696"/>
        <pc:sldMkLst>
          <pc:docMk/>
          <pc:sldMk cId="1035996874" sldId="641"/>
        </pc:sldMkLst>
      </pc:sldChg>
      <pc:sldChg chg="del mod modShow">
        <pc:chgData name="Paul Easter" userId="6549cd31feb53bc1" providerId="LiveId" clId="{674F8151-27D5-4618-9780-9C8C1149EB3D}" dt="2022-03-17T12:46:08.365" v="4238" actId="2696"/>
        <pc:sldMkLst>
          <pc:docMk/>
          <pc:sldMk cId="2655705403" sldId="642"/>
        </pc:sldMkLst>
      </pc:sldChg>
      <pc:sldChg chg="addSp delSp modSp mod">
        <pc:chgData name="Paul Easter" userId="6549cd31feb53bc1" providerId="LiveId" clId="{674F8151-27D5-4618-9780-9C8C1149EB3D}" dt="2022-03-27T08:02:02.968" v="8919" actId="478"/>
        <pc:sldMkLst>
          <pc:docMk/>
          <pc:sldMk cId="1694265264" sldId="643"/>
        </pc:sldMkLst>
        <pc:spChg chg="add del mod">
          <ac:chgData name="Paul Easter" userId="6549cd31feb53bc1" providerId="LiveId" clId="{674F8151-27D5-4618-9780-9C8C1149EB3D}" dt="2022-03-27T08:02:02.968" v="8919" actId="478"/>
          <ac:spMkLst>
            <pc:docMk/>
            <pc:sldMk cId="1694265264" sldId="643"/>
            <ac:spMk id="10" creationId="{5C679BD1-03EB-4F08-9067-F1155E4B5BC4}"/>
          </ac:spMkLst>
        </pc:spChg>
        <pc:spChg chg="add mod">
          <ac:chgData name="Paul Easter" userId="6549cd31feb53bc1" providerId="LiveId" clId="{674F8151-27D5-4618-9780-9C8C1149EB3D}" dt="2022-03-27T08:01:52.538" v="8918"/>
          <ac:spMkLst>
            <pc:docMk/>
            <pc:sldMk cId="1694265264" sldId="643"/>
            <ac:spMk id="12" creationId="{718042BF-ACEB-4626-A7E7-C642C543ED3E}"/>
          </ac:spMkLst>
        </pc:spChg>
      </pc:sldChg>
      <pc:sldChg chg="modSp mod">
        <pc:chgData name="Paul Easter" userId="6549cd31feb53bc1" providerId="LiveId" clId="{674F8151-27D5-4618-9780-9C8C1149EB3D}" dt="2022-03-17T12:46:32.051" v="4239" actId="313"/>
        <pc:sldMkLst>
          <pc:docMk/>
          <pc:sldMk cId="3429817817" sldId="646"/>
        </pc:sldMkLst>
        <pc:graphicFrameChg chg="modGraphic">
          <ac:chgData name="Paul Easter" userId="6549cd31feb53bc1" providerId="LiveId" clId="{674F8151-27D5-4618-9780-9C8C1149EB3D}" dt="2022-03-17T12:46:32.051" v="4239" actId="313"/>
          <ac:graphicFrameMkLst>
            <pc:docMk/>
            <pc:sldMk cId="3429817817" sldId="646"/>
            <ac:graphicFrameMk id="5" creationId="{26E69ED7-9A28-4C88-8C03-A727A2511A39}"/>
          </ac:graphicFrameMkLst>
        </pc:graphicFrameChg>
      </pc:sldChg>
      <pc:sldChg chg="modSp mod">
        <pc:chgData name="Paul Easter" userId="6549cd31feb53bc1" providerId="LiveId" clId="{674F8151-27D5-4618-9780-9C8C1149EB3D}" dt="2022-03-27T08:23:18.222" v="9888" actId="20577"/>
        <pc:sldMkLst>
          <pc:docMk/>
          <pc:sldMk cId="3656861425" sldId="651"/>
        </pc:sldMkLst>
        <pc:spChg chg="mod">
          <ac:chgData name="Paul Easter" userId="6549cd31feb53bc1" providerId="LiveId" clId="{674F8151-27D5-4618-9780-9C8C1149EB3D}" dt="2022-03-27T08:23:18.222" v="9888" actId="20577"/>
          <ac:spMkLst>
            <pc:docMk/>
            <pc:sldMk cId="3656861425" sldId="651"/>
            <ac:spMk id="5" creationId="{36139819-1AD4-4DCD-95F0-18D759EC04EA}"/>
          </ac:spMkLst>
        </pc:spChg>
        <pc:spChg chg="mod">
          <ac:chgData name="Paul Easter" userId="6549cd31feb53bc1" providerId="LiveId" clId="{674F8151-27D5-4618-9780-9C8C1149EB3D}" dt="2022-03-22T07:47:37.841" v="5294"/>
          <ac:spMkLst>
            <pc:docMk/>
            <pc:sldMk cId="3656861425" sldId="651"/>
            <ac:spMk id="13" creationId="{00000000-0000-0000-0000-000000000000}"/>
          </ac:spMkLst>
        </pc:spChg>
      </pc:sldChg>
      <pc:sldChg chg="del">
        <pc:chgData name="Paul Easter" userId="6549cd31feb53bc1" providerId="LiveId" clId="{674F8151-27D5-4618-9780-9C8C1149EB3D}" dt="2022-03-15T03:32:13.617" v="189" actId="47"/>
        <pc:sldMkLst>
          <pc:docMk/>
          <pc:sldMk cId="2751511541" sldId="652"/>
        </pc:sldMkLst>
      </pc:sldChg>
      <pc:sldChg chg="modSp">
        <pc:chgData name="Paul Easter" userId="6549cd31feb53bc1" providerId="LiveId" clId="{674F8151-27D5-4618-9780-9C8C1149EB3D}" dt="2022-03-27T13:23:31.572" v="10187" actId="20577"/>
        <pc:sldMkLst>
          <pc:docMk/>
          <pc:sldMk cId="2509286029" sldId="653"/>
        </pc:sldMkLst>
        <pc:graphicFrameChg chg="mod">
          <ac:chgData name="Paul Easter" userId="6549cd31feb53bc1" providerId="LiveId" clId="{674F8151-27D5-4618-9780-9C8C1149EB3D}" dt="2022-03-27T13:23:31.572" v="10187" actId="20577"/>
          <ac:graphicFrameMkLst>
            <pc:docMk/>
            <pc:sldMk cId="2509286029" sldId="653"/>
            <ac:graphicFrameMk id="6" creationId="{E42FDCE1-EBAE-4B84-9456-046590A28807}"/>
          </ac:graphicFrameMkLst>
        </pc:graphicFrameChg>
      </pc:sldChg>
      <pc:sldChg chg="del">
        <pc:chgData name="Paul Easter" userId="6549cd31feb53bc1" providerId="LiveId" clId="{674F8151-27D5-4618-9780-9C8C1149EB3D}" dt="2022-03-15T03:32:13.617" v="189" actId="47"/>
        <pc:sldMkLst>
          <pc:docMk/>
          <pc:sldMk cId="623300742" sldId="678"/>
        </pc:sldMkLst>
      </pc:sldChg>
      <pc:sldChg chg="addSp delSp modSp mod">
        <pc:chgData name="Paul Easter" userId="6549cd31feb53bc1" providerId="LiveId" clId="{674F8151-27D5-4618-9780-9C8C1149EB3D}" dt="2022-03-27T10:46:02.123" v="10183" actId="478"/>
        <pc:sldMkLst>
          <pc:docMk/>
          <pc:sldMk cId="2754248605" sldId="679"/>
        </pc:sldMkLst>
        <pc:spChg chg="mod">
          <ac:chgData name="Paul Easter" userId="6549cd31feb53bc1" providerId="LiveId" clId="{674F8151-27D5-4618-9780-9C8C1149EB3D}" dt="2022-03-27T07:54:53.222" v="8677" actId="20577"/>
          <ac:spMkLst>
            <pc:docMk/>
            <pc:sldMk cId="2754248605" sldId="679"/>
            <ac:spMk id="5" creationId="{36139819-1AD4-4DCD-95F0-18D759EC04EA}"/>
          </ac:spMkLst>
        </pc:spChg>
        <pc:picChg chg="add del mod">
          <ac:chgData name="Paul Easter" userId="6549cd31feb53bc1" providerId="LiveId" clId="{674F8151-27D5-4618-9780-9C8C1149EB3D}" dt="2022-03-27T10:46:02.123" v="10183" actId="478"/>
          <ac:picMkLst>
            <pc:docMk/>
            <pc:sldMk cId="2754248605" sldId="679"/>
            <ac:picMk id="4" creationId="{FEE179CA-3720-4B08-B921-C5719280B862}"/>
          </ac:picMkLst>
        </pc:picChg>
      </pc:sldChg>
      <pc:sldChg chg="modSp mod">
        <pc:chgData name="Paul Easter" userId="6549cd31feb53bc1" providerId="LiveId" clId="{674F8151-27D5-4618-9780-9C8C1149EB3D}" dt="2022-03-27T08:12:17.156" v="9392" actId="27107"/>
        <pc:sldMkLst>
          <pc:docMk/>
          <pc:sldMk cId="2806770611" sldId="687"/>
        </pc:sldMkLst>
        <pc:spChg chg="mod">
          <ac:chgData name="Paul Easter" userId="6549cd31feb53bc1" providerId="LiveId" clId="{674F8151-27D5-4618-9780-9C8C1149EB3D}" dt="2022-03-27T08:12:17.156" v="9392" actId="27107"/>
          <ac:spMkLst>
            <pc:docMk/>
            <pc:sldMk cId="2806770611" sldId="687"/>
            <ac:spMk id="7" creationId="{FCC82E8F-9C62-495F-A272-534CB9DB59B0}"/>
          </ac:spMkLst>
        </pc:spChg>
      </pc:sldChg>
      <pc:sldChg chg="modSp">
        <pc:chgData name="Paul Easter" userId="6549cd31feb53bc1" providerId="LiveId" clId="{674F8151-27D5-4618-9780-9C8C1149EB3D}" dt="2022-03-19T08:52:13.137" v="4346" actId="6549"/>
        <pc:sldMkLst>
          <pc:docMk/>
          <pc:sldMk cId="1688218189" sldId="690"/>
        </pc:sldMkLst>
        <pc:spChg chg="mod">
          <ac:chgData name="Paul Easter" userId="6549cd31feb53bc1" providerId="LiveId" clId="{674F8151-27D5-4618-9780-9C8C1149EB3D}" dt="2022-03-19T08:52:13.137" v="4346" actId="6549"/>
          <ac:spMkLst>
            <pc:docMk/>
            <pc:sldMk cId="1688218189" sldId="690"/>
            <ac:spMk id="12" creationId="{073FCA9D-13F5-4790-B6E1-44364F3E6294}"/>
          </ac:spMkLst>
        </pc:spChg>
        <pc:graphicFrameChg chg="mod">
          <ac:chgData name="Paul Easter" userId="6549cd31feb53bc1" providerId="LiveId" clId="{674F8151-27D5-4618-9780-9C8C1149EB3D}" dt="2022-03-19T08:52:11.154" v="4345" actId="6549"/>
          <ac:graphicFrameMkLst>
            <pc:docMk/>
            <pc:sldMk cId="1688218189" sldId="690"/>
            <ac:graphicFrameMk id="10" creationId="{CC945236-6068-40F8-8DC2-8CE9AA33FE37}"/>
          </ac:graphicFrameMkLst>
        </pc:graphicFrameChg>
      </pc:sldChg>
      <pc:sldChg chg="del">
        <pc:chgData name="Paul Easter" userId="6549cd31feb53bc1" providerId="LiveId" clId="{674F8151-27D5-4618-9780-9C8C1149EB3D}" dt="2022-03-15T03:32:13.617" v="189" actId="47"/>
        <pc:sldMkLst>
          <pc:docMk/>
          <pc:sldMk cId="3931207478" sldId="691"/>
        </pc:sldMkLst>
      </pc:sldChg>
      <pc:sldChg chg="del">
        <pc:chgData name="Paul Easter" userId="6549cd31feb53bc1" providerId="LiveId" clId="{674F8151-27D5-4618-9780-9C8C1149EB3D}" dt="2022-03-15T03:32:13.617" v="189" actId="47"/>
        <pc:sldMkLst>
          <pc:docMk/>
          <pc:sldMk cId="2518576855" sldId="692"/>
        </pc:sldMkLst>
      </pc:sldChg>
      <pc:sldChg chg="del">
        <pc:chgData name="Paul Easter" userId="6549cd31feb53bc1" providerId="LiveId" clId="{674F8151-27D5-4618-9780-9C8C1149EB3D}" dt="2022-03-15T03:32:13.617" v="189" actId="47"/>
        <pc:sldMkLst>
          <pc:docMk/>
          <pc:sldMk cId="1700592204" sldId="694"/>
        </pc:sldMkLst>
      </pc:sldChg>
      <pc:sldChg chg="del">
        <pc:chgData name="Paul Easter" userId="6549cd31feb53bc1" providerId="LiveId" clId="{674F8151-27D5-4618-9780-9C8C1149EB3D}" dt="2022-03-15T03:32:13.617" v="189" actId="47"/>
        <pc:sldMkLst>
          <pc:docMk/>
          <pc:sldMk cId="138099536" sldId="695"/>
        </pc:sldMkLst>
      </pc:sldChg>
      <pc:sldChg chg="del">
        <pc:chgData name="Paul Easter" userId="6549cd31feb53bc1" providerId="LiveId" clId="{674F8151-27D5-4618-9780-9C8C1149EB3D}" dt="2022-03-15T03:32:13.617" v="189" actId="47"/>
        <pc:sldMkLst>
          <pc:docMk/>
          <pc:sldMk cId="1250422210" sldId="696"/>
        </pc:sldMkLst>
      </pc:sldChg>
      <pc:sldChg chg="del">
        <pc:chgData name="Paul Easter" userId="6549cd31feb53bc1" providerId="LiveId" clId="{674F8151-27D5-4618-9780-9C8C1149EB3D}" dt="2022-03-15T03:32:13.617" v="189" actId="47"/>
        <pc:sldMkLst>
          <pc:docMk/>
          <pc:sldMk cId="2991585331" sldId="697"/>
        </pc:sldMkLst>
      </pc:sldChg>
      <pc:sldChg chg="modSp">
        <pc:chgData name="Paul Easter" userId="6549cd31feb53bc1" providerId="LiveId" clId="{674F8151-27D5-4618-9780-9C8C1149EB3D}" dt="2022-03-19T08:52:21.333" v="4347" actId="6549"/>
        <pc:sldMkLst>
          <pc:docMk/>
          <pc:sldMk cId="830925195" sldId="698"/>
        </pc:sldMkLst>
        <pc:graphicFrameChg chg="mod">
          <ac:chgData name="Paul Easter" userId="6549cd31feb53bc1" providerId="LiveId" clId="{674F8151-27D5-4618-9780-9C8C1149EB3D}" dt="2022-03-19T08:52:21.333" v="4347" actId="6549"/>
          <ac:graphicFrameMkLst>
            <pc:docMk/>
            <pc:sldMk cId="830925195" sldId="698"/>
            <ac:graphicFrameMk id="8" creationId="{4483B560-9E4B-4652-9AFC-F4465EFFCA70}"/>
          </ac:graphicFrameMkLst>
        </pc:graphicFrameChg>
      </pc:sldChg>
      <pc:sldChg chg="del">
        <pc:chgData name="Paul Easter" userId="6549cd31feb53bc1" providerId="LiveId" clId="{674F8151-27D5-4618-9780-9C8C1149EB3D}" dt="2022-03-15T03:32:13.617" v="189" actId="47"/>
        <pc:sldMkLst>
          <pc:docMk/>
          <pc:sldMk cId="3835157962" sldId="699"/>
        </pc:sldMkLst>
      </pc:sldChg>
      <pc:sldChg chg="del">
        <pc:chgData name="Paul Easter" userId="6549cd31feb53bc1" providerId="LiveId" clId="{674F8151-27D5-4618-9780-9C8C1149EB3D}" dt="2022-03-15T03:32:13.617" v="189" actId="47"/>
        <pc:sldMkLst>
          <pc:docMk/>
          <pc:sldMk cId="2727343258" sldId="700"/>
        </pc:sldMkLst>
      </pc:sldChg>
      <pc:sldChg chg="del">
        <pc:chgData name="Paul Easter" userId="6549cd31feb53bc1" providerId="LiveId" clId="{674F8151-27D5-4618-9780-9C8C1149EB3D}" dt="2022-03-15T03:32:13.617" v="189" actId="47"/>
        <pc:sldMkLst>
          <pc:docMk/>
          <pc:sldMk cId="3930726256" sldId="701"/>
        </pc:sldMkLst>
      </pc:sldChg>
      <pc:sldChg chg="del">
        <pc:chgData name="Paul Easter" userId="6549cd31feb53bc1" providerId="LiveId" clId="{674F8151-27D5-4618-9780-9C8C1149EB3D}" dt="2022-03-15T03:32:13.617" v="189" actId="47"/>
        <pc:sldMkLst>
          <pc:docMk/>
          <pc:sldMk cId="1927100626" sldId="702"/>
        </pc:sldMkLst>
      </pc:sldChg>
      <pc:sldChg chg="del">
        <pc:chgData name="Paul Easter" userId="6549cd31feb53bc1" providerId="LiveId" clId="{674F8151-27D5-4618-9780-9C8C1149EB3D}" dt="2022-03-15T03:32:13.617" v="189" actId="47"/>
        <pc:sldMkLst>
          <pc:docMk/>
          <pc:sldMk cId="2982515089" sldId="703"/>
        </pc:sldMkLst>
      </pc:sldChg>
      <pc:sldChg chg="del">
        <pc:chgData name="Paul Easter" userId="6549cd31feb53bc1" providerId="LiveId" clId="{674F8151-27D5-4618-9780-9C8C1149EB3D}" dt="2022-03-15T03:32:13.617" v="189" actId="47"/>
        <pc:sldMkLst>
          <pc:docMk/>
          <pc:sldMk cId="2549280199" sldId="707"/>
        </pc:sldMkLst>
      </pc:sldChg>
      <pc:sldChg chg="del">
        <pc:chgData name="Paul Easter" userId="6549cd31feb53bc1" providerId="LiveId" clId="{674F8151-27D5-4618-9780-9C8C1149EB3D}" dt="2022-03-15T03:32:13.617" v="189" actId="47"/>
        <pc:sldMkLst>
          <pc:docMk/>
          <pc:sldMk cId="2774557815" sldId="709"/>
        </pc:sldMkLst>
      </pc:sldChg>
      <pc:sldChg chg="modSp del mod modShow">
        <pc:chgData name="Paul Easter" userId="6549cd31feb53bc1" providerId="LiveId" clId="{674F8151-27D5-4618-9780-9C8C1149EB3D}" dt="2022-03-22T07:49:01.164" v="5296" actId="2696"/>
        <pc:sldMkLst>
          <pc:docMk/>
          <pc:sldMk cId="2753039670" sldId="719"/>
        </pc:sldMkLst>
        <pc:spChg chg="mod">
          <ac:chgData name="Paul Easter" userId="6549cd31feb53bc1" providerId="LiveId" clId="{674F8151-27D5-4618-9780-9C8C1149EB3D}" dt="2022-03-22T07:48:01.645" v="5295"/>
          <ac:spMkLst>
            <pc:docMk/>
            <pc:sldMk cId="2753039670" sldId="719"/>
            <ac:spMk id="14" creationId="{D1A264E9-38AC-47A4-83E2-D3C122E48CFC}"/>
          </ac:spMkLst>
        </pc:spChg>
      </pc:sldChg>
      <pc:sldChg chg="addSp delSp modSp add mod modShow">
        <pc:chgData name="Paul Easter" userId="6549cd31feb53bc1" providerId="LiveId" clId="{674F8151-27D5-4618-9780-9C8C1149EB3D}" dt="2022-03-27T08:24:36.146" v="9909" actId="1036"/>
        <pc:sldMkLst>
          <pc:docMk/>
          <pc:sldMk cId="2888407410" sldId="719"/>
        </pc:sldMkLst>
        <pc:spChg chg="mod">
          <ac:chgData name="Paul Easter" userId="6549cd31feb53bc1" providerId="LiveId" clId="{674F8151-27D5-4618-9780-9C8C1149EB3D}" dt="2022-03-22T07:59:04.353" v="5563" actId="20577"/>
          <ac:spMkLst>
            <pc:docMk/>
            <pc:sldMk cId="2888407410" sldId="719"/>
            <ac:spMk id="7" creationId="{FCC82E8F-9C62-495F-A272-534CB9DB59B0}"/>
          </ac:spMkLst>
        </pc:spChg>
        <pc:spChg chg="mod">
          <ac:chgData name="Paul Easter" userId="6549cd31feb53bc1" providerId="LiveId" clId="{674F8151-27D5-4618-9780-9C8C1149EB3D}" dt="2022-03-22T07:50:38.597" v="5300"/>
          <ac:spMkLst>
            <pc:docMk/>
            <pc:sldMk cId="2888407410" sldId="719"/>
            <ac:spMk id="11" creationId="{47F27005-CA3C-4E96-86E0-FC05A44EB14B}"/>
          </ac:spMkLst>
        </pc:spChg>
        <pc:spChg chg="mod">
          <ac:chgData name="Paul Easter" userId="6549cd31feb53bc1" providerId="LiveId" clId="{674F8151-27D5-4618-9780-9C8C1149EB3D}" dt="2022-03-22T07:50:38.597" v="5300"/>
          <ac:spMkLst>
            <pc:docMk/>
            <pc:sldMk cId="2888407410" sldId="719"/>
            <ac:spMk id="12" creationId="{3E9FD9CB-C2F3-47DC-BE49-413373A30C84}"/>
          </ac:spMkLst>
        </pc:spChg>
        <pc:spChg chg="mod">
          <ac:chgData name="Paul Easter" userId="6549cd31feb53bc1" providerId="LiveId" clId="{674F8151-27D5-4618-9780-9C8C1149EB3D}" dt="2022-03-27T08:24:36.146" v="9909" actId="1036"/>
          <ac:spMkLst>
            <pc:docMk/>
            <pc:sldMk cId="2888407410" sldId="719"/>
            <ac:spMk id="13" creationId="{00000000-0000-0000-0000-000000000000}"/>
          </ac:spMkLst>
        </pc:spChg>
        <pc:spChg chg="mod">
          <ac:chgData name="Paul Easter" userId="6549cd31feb53bc1" providerId="LiveId" clId="{674F8151-27D5-4618-9780-9C8C1149EB3D}" dt="2022-03-27T08:24:06.246" v="9906" actId="20577"/>
          <ac:spMkLst>
            <pc:docMk/>
            <pc:sldMk cId="2888407410" sldId="719"/>
            <ac:spMk id="14" creationId="{D1A264E9-38AC-47A4-83E2-D3C122E48CFC}"/>
          </ac:spMkLst>
        </pc:spChg>
        <pc:spChg chg="mod topLvl">
          <ac:chgData name="Paul Easter" userId="6549cd31feb53bc1" providerId="LiveId" clId="{674F8151-27D5-4618-9780-9C8C1149EB3D}" dt="2022-03-22T08:04:10.385" v="5854" actId="164"/>
          <ac:spMkLst>
            <pc:docMk/>
            <pc:sldMk cId="2888407410" sldId="719"/>
            <ac:spMk id="17" creationId="{14F90759-C529-44C0-8507-DB73B91319DE}"/>
          </ac:spMkLst>
        </pc:spChg>
        <pc:spChg chg="mod topLvl">
          <ac:chgData name="Paul Easter" userId="6549cd31feb53bc1" providerId="LiveId" clId="{674F8151-27D5-4618-9780-9C8C1149EB3D}" dt="2022-03-22T08:04:10.385" v="5854" actId="164"/>
          <ac:spMkLst>
            <pc:docMk/>
            <pc:sldMk cId="2888407410" sldId="719"/>
            <ac:spMk id="18" creationId="{14972DD1-7F64-42BB-942C-A107ADFC0CA9}"/>
          </ac:spMkLst>
        </pc:spChg>
        <pc:spChg chg="add del mod ord">
          <ac:chgData name="Paul Easter" userId="6549cd31feb53bc1" providerId="LiveId" clId="{674F8151-27D5-4618-9780-9C8C1149EB3D}" dt="2022-03-22T09:01:33.932" v="7616" actId="20577"/>
          <ac:spMkLst>
            <pc:docMk/>
            <pc:sldMk cId="2888407410" sldId="719"/>
            <ac:spMk id="19" creationId="{2128770B-02A8-45D8-8030-A6FADC901567}"/>
          </ac:spMkLst>
        </pc:spChg>
        <pc:grpChg chg="add mod">
          <ac:chgData name="Paul Easter" userId="6549cd31feb53bc1" providerId="LiveId" clId="{674F8151-27D5-4618-9780-9C8C1149EB3D}" dt="2022-03-22T08:04:18.443" v="5864" actId="1035"/>
          <ac:grpSpMkLst>
            <pc:docMk/>
            <pc:sldMk cId="2888407410" sldId="719"/>
            <ac:grpSpMk id="2" creationId="{D3799117-8816-4B4D-A82C-551B79E79A03}"/>
          </ac:grpSpMkLst>
        </pc:grpChg>
        <pc:grpChg chg="add mod">
          <ac:chgData name="Paul Easter" userId="6549cd31feb53bc1" providerId="LiveId" clId="{674F8151-27D5-4618-9780-9C8C1149EB3D}" dt="2022-03-22T07:56:46.913" v="5423" actId="1076"/>
          <ac:grpSpMkLst>
            <pc:docMk/>
            <pc:sldMk cId="2888407410" sldId="719"/>
            <ac:grpSpMk id="10" creationId="{DB4976E4-3928-40BA-A151-1910B2A4BC40}"/>
          </ac:grpSpMkLst>
        </pc:grpChg>
        <pc:grpChg chg="add del mod">
          <ac:chgData name="Paul Easter" userId="6549cd31feb53bc1" providerId="LiveId" clId="{674F8151-27D5-4618-9780-9C8C1149EB3D}" dt="2022-03-22T08:02:17.963" v="5773" actId="165"/>
          <ac:grpSpMkLst>
            <pc:docMk/>
            <pc:sldMk cId="2888407410" sldId="719"/>
            <ac:grpSpMk id="16" creationId="{BCF302A9-737D-4A57-8DB3-A41DBDBA84F3}"/>
          </ac:grpSpMkLst>
        </pc:grpChg>
        <pc:graphicFrameChg chg="add mod modGraphic">
          <ac:chgData name="Paul Easter" userId="6549cd31feb53bc1" providerId="LiveId" clId="{674F8151-27D5-4618-9780-9C8C1149EB3D}" dt="2022-03-22T07:56:44.678" v="5422" actId="1076"/>
          <ac:graphicFrameMkLst>
            <pc:docMk/>
            <pc:sldMk cId="2888407410" sldId="719"/>
            <ac:graphicFrameMk id="9" creationId="{9D33795D-9E57-4621-9B29-BA2410CFFF68}"/>
          </ac:graphicFrameMkLst>
        </pc:graphicFrameChg>
        <pc:graphicFrameChg chg="add mod modGraphic">
          <ac:chgData name="Paul Easter" userId="6549cd31feb53bc1" providerId="LiveId" clId="{674F8151-27D5-4618-9780-9C8C1149EB3D}" dt="2022-03-22T09:00:34.881" v="7523" actId="20577"/>
          <ac:graphicFrameMkLst>
            <pc:docMk/>
            <pc:sldMk cId="2888407410" sldId="719"/>
            <ac:graphicFrameMk id="15" creationId="{BDD1E7F3-5F29-4F67-A992-4788EA6B05B3}"/>
          </ac:graphicFrameMkLst>
        </pc:graphicFrameChg>
        <pc:picChg chg="del mod">
          <ac:chgData name="Paul Easter" userId="6549cd31feb53bc1" providerId="LiveId" clId="{674F8151-27D5-4618-9780-9C8C1149EB3D}" dt="2022-03-22T07:52:10.175" v="5364" actId="478"/>
          <ac:picMkLst>
            <pc:docMk/>
            <pc:sldMk cId="2888407410" sldId="719"/>
            <ac:picMk id="12290" creationId="{D743C55D-9BA5-4164-92B0-751119451752}"/>
          </ac:picMkLst>
        </pc:picChg>
      </pc:sldChg>
      <pc:sldChg chg="del">
        <pc:chgData name="Paul Easter" userId="6549cd31feb53bc1" providerId="LiveId" clId="{674F8151-27D5-4618-9780-9C8C1149EB3D}" dt="2022-03-15T03:32:13.617" v="189" actId="47"/>
        <pc:sldMkLst>
          <pc:docMk/>
          <pc:sldMk cId="1383295216" sldId="720"/>
        </pc:sldMkLst>
      </pc:sldChg>
      <pc:sldChg chg="del">
        <pc:chgData name="Paul Easter" userId="6549cd31feb53bc1" providerId="LiveId" clId="{674F8151-27D5-4618-9780-9C8C1149EB3D}" dt="2022-03-15T03:32:13.617" v="189" actId="47"/>
        <pc:sldMkLst>
          <pc:docMk/>
          <pc:sldMk cId="3912751606" sldId="721"/>
        </pc:sldMkLst>
      </pc:sldChg>
      <pc:sldChg chg="del">
        <pc:chgData name="Paul Easter" userId="6549cd31feb53bc1" providerId="LiveId" clId="{674F8151-27D5-4618-9780-9C8C1149EB3D}" dt="2022-03-15T03:32:13.617" v="189" actId="47"/>
        <pc:sldMkLst>
          <pc:docMk/>
          <pc:sldMk cId="1286822254" sldId="722"/>
        </pc:sldMkLst>
      </pc:sldChg>
      <pc:sldChg chg="del">
        <pc:chgData name="Paul Easter" userId="6549cd31feb53bc1" providerId="LiveId" clId="{674F8151-27D5-4618-9780-9C8C1149EB3D}" dt="2022-03-15T03:32:13.617" v="189" actId="47"/>
        <pc:sldMkLst>
          <pc:docMk/>
          <pc:sldMk cId="1375437038" sldId="724"/>
        </pc:sldMkLst>
      </pc:sldChg>
      <pc:sldChg chg="del">
        <pc:chgData name="Paul Easter" userId="6549cd31feb53bc1" providerId="LiveId" clId="{674F8151-27D5-4618-9780-9C8C1149EB3D}" dt="2022-03-15T03:32:13.617" v="189" actId="47"/>
        <pc:sldMkLst>
          <pc:docMk/>
          <pc:sldMk cId="2015715733" sldId="725"/>
        </pc:sldMkLst>
      </pc:sldChg>
      <pc:sldChg chg="del">
        <pc:chgData name="Paul Easter" userId="6549cd31feb53bc1" providerId="LiveId" clId="{674F8151-27D5-4618-9780-9C8C1149EB3D}" dt="2022-03-15T03:32:13.617" v="189" actId="47"/>
        <pc:sldMkLst>
          <pc:docMk/>
          <pc:sldMk cId="1299473106" sldId="726"/>
        </pc:sldMkLst>
      </pc:sldChg>
      <pc:sldChg chg="del">
        <pc:chgData name="Paul Easter" userId="6549cd31feb53bc1" providerId="LiveId" clId="{674F8151-27D5-4618-9780-9C8C1149EB3D}" dt="2022-03-15T03:32:13.617" v="189" actId="47"/>
        <pc:sldMkLst>
          <pc:docMk/>
          <pc:sldMk cId="273369664" sldId="727"/>
        </pc:sldMkLst>
      </pc:sldChg>
      <pc:sldChg chg="del">
        <pc:chgData name="Paul Easter" userId="6549cd31feb53bc1" providerId="LiveId" clId="{674F8151-27D5-4618-9780-9C8C1149EB3D}" dt="2022-03-15T03:32:13.617" v="189" actId="47"/>
        <pc:sldMkLst>
          <pc:docMk/>
          <pc:sldMk cId="408900807" sldId="728"/>
        </pc:sldMkLst>
      </pc:sldChg>
      <pc:sldChg chg="del">
        <pc:chgData name="Paul Easter" userId="6549cd31feb53bc1" providerId="LiveId" clId="{674F8151-27D5-4618-9780-9C8C1149EB3D}" dt="2022-03-15T03:32:13.617" v="189" actId="47"/>
        <pc:sldMkLst>
          <pc:docMk/>
          <pc:sldMk cId="914412654" sldId="729"/>
        </pc:sldMkLst>
      </pc:sldChg>
      <pc:sldChg chg="del">
        <pc:chgData name="Paul Easter" userId="6549cd31feb53bc1" providerId="LiveId" clId="{674F8151-27D5-4618-9780-9C8C1149EB3D}" dt="2022-03-15T03:32:13.617" v="189" actId="47"/>
        <pc:sldMkLst>
          <pc:docMk/>
          <pc:sldMk cId="2611283026" sldId="730"/>
        </pc:sldMkLst>
      </pc:sldChg>
      <pc:sldChg chg="del">
        <pc:chgData name="Paul Easter" userId="6549cd31feb53bc1" providerId="LiveId" clId="{674F8151-27D5-4618-9780-9C8C1149EB3D}" dt="2022-03-15T03:32:13.617" v="189" actId="47"/>
        <pc:sldMkLst>
          <pc:docMk/>
          <pc:sldMk cId="2146675495" sldId="731"/>
        </pc:sldMkLst>
      </pc:sldChg>
      <pc:sldChg chg="del">
        <pc:chgData name="Paul Easter" userId="6549cd31feb53bc1" providerId="LiveId" clId="{674F8151-27D5-4618-9780-9C8C1149EB3D}" dt="2022-03-15T03:32:13.617" v="189" actId="47"/>
        <pc:sldMkLst>
          <pc:docMk/>
          <pc:sldMk cId="117999204" sldId="732"/>
        </pc:sldMkLst>
      </pc:sldChg>
      <pc:sldChg chg="del">
        <pc:chgData name="Paul Easter" userId="6549cd31feb53bc1" providerId="LiveId" clId="{674F8151-27D5-4618-9780-9C8C1149EB3D}" dt="2022-03-15T03:32:13.617" v="189" actId="47"/>
        <pc:sldMkLst>
          <pc:docMk/>
          <pc:sldMk cId="1543362861" sldId="733"/>
        </pc:sldMkLst>
      </pc:sldChg>
      <pc:sldChg chg="del">
        <pc:chgData name="Paul Easter" userId="6549cd31feb53bc1" providerId="LiveId" clId="{674F8151-27D5-4618-9780-9C8C1149EB3D}" dt="2022-03-15T03:32:13.617" v="189" actId="47"/>
        <pc:sldMkLst>
          <pc:docMk/>
          <pc:sldMk cId="1236104066" sldId="735"/>
        </pc:sldMkLst>
      </pc:sldChg>
      <pc:sldChg chg="del">
        <pc:chgData name="Paul Easter" userId="6549cd31feb53bc1" providerId="LiveId" clId="{674F8151-27D5-4618-9780-9C8C1149EB3D}" dt="2022-03-15T03:32:13.617" v="189" actId="47"/>
        <pc:sldMkLst>
          <pc:docMk/>
          <pc:sldMk cId="3187389377" sldId="736"/>
        </pc:sldMkLst>
      </pc:sldChg>
      <pc:sldChg chg="del">
        <pc:chgData name="Paul Easter" userId="6549cd31feb53bc1" providerId="LiveId" clId="{674F8151-27D5-4618-9780-9C8C1149EB3D}" dt="2022-03-15T03:32:13.617" v="189" actId="47"/>
        <pc:sldMkLst>
          <pc:docMk/>
          <pc:sldMk cId="3465531113" sldId="737"/>
        </pc:sldMkLst>
      </pc:sldChg>
      <pc:sldChg chg="del">
        <pc:chgData name="Paul Easter" userId="6549cd31feb53bc1" providerId="LiveId" clId="{674F8151-27D5-4618-9780-9C8C1149EB3D}" dt="2022-03-15T03:32:13.617" v="189" actId="47"/>
        <pc:sldMkLst>
          <pc:docMk/>
          <pc:sldMk cId="3527399884" sldId="738"/>
        </pc:sldMkLst>
      </pc:sldChg>
      <pc:sldChg chg="modSp">
        <pc:chgData name="Paul Easter" userId="6549cd31feb53bc1" providerId="LiveId" clId="{674F8151-27D5-4618-9780-9C8C1149EB3D}" dt="2022-03-22T07:48:01.645" v="5295"/>
        <pc:sldMkLst>
          <pc:docMk/>
          <pc:sldMk cId="3273612264" sldId="739"/>
        </pc:sldMkLst>
        <pc:spChg chg="mod">
          <ac:chgData name="Paul Easter" userId="6549cd31feb53bc1" providerId="LiveId" clId="{674F8151-27D5-4618-9780-9C8C1149EB3D}" dt="2022-03-22T07:48:01.645" v="5295"/>
          <ac:spMkLst>
            <pc:docMk/>
            <pc:sldMk cId="3273612264" sldId="739"/>
            <ac:spMk id="13" creationId="{00000000-0000-0000-0000-000000000000}"/>
          </ac:spMkLst>
        </pc:spChg>
      </pc:sldChg>
      <pc:sldChg chg="addSp modSp mod">
        <pc:chgData name="Paul Easter" userId="6549cd31feb53bc1" providerId="LiveId" clId="{674F8151-27D5-4618-9780-9C8C1149EB3D}" dt="2022-03-27T08:31:18.349" v="10162" actId="20577"/>
        <pc:sldMkLst>
          <pc:docMk/>
          <pc:sldMk cId="2536391005" sldId="742"/>
        </pc:sldMkLst>
        <pc:spChg chg="mod">
          <ac:chgData name="Paul Easter" userId="6549cd31feb53bc1" providerId="LiveId" clId="{674F8151-27D5-4618-9780-9C8C1149EB3D}" dt="2022-03-27T08:28:49.142" v="10095" actId="20577"/>
          <ac:spMkLst>
            <pc:docMk/>
            <pc:sldMk cId="2536391005" sldId="742"/>
            <ac:spMk id="7" creationId="{FCC82E8F-9C62-495F-A272-534CB9DB59B0}"/>
          </ac:spMkLst>
        </pc:spChg>
        <pc:spChg chg="add mod">
          <ac:chgData name="Paul Easter" userId="6549cd31feb53bc1" providerId="LiveId" clId="{674F8151-27D5-4618-9780-9C8C1149EB3D}" dt="2022-03-27T08:31:18.349" v="10162" actId="20577"/>
          <ac:spMkLst>
            <pc:docMk/>
            <pc:sldMk cId="2536391005" sldId="742"/>
            <ac:spMk id="8" creationId="{F63B58B4-F50F-4E48-8EB9-3FF2B14E6505}"/>
          </ac:spMkLst>
        </pc:spChg>
        <pc:spChg chg="mod">
          <ac:chgData name="Paul Easter" userId="6549cd31feb53bc1" providerId="LiveId" clId="{674F8151-27D5-4618-9780-9C8C1149EB3D}" dt="2022-03-22T07:48:01.645" v="5295"/>
          <ac:spMkLst>
            <pc:docMk/>
            <pc:sldMk cId="2536391005" sldId="742"/>
            <ac:spMk id="13" creationId="{00000000-0000-0000-0000-000000000000}"/>
          </ac:spMkLst>
        </pc:spChg>
        <pc:picChg chg="mod">
          <ac:chgData name="Paul Easter" userId="6549cd31feb53bc1" providerId="LiveId" clId="{674F8151-27D5-4618-9780-9C8C1149EB3D}" dt="2022-03-27T08:26:08.338" v="9910" actId="1076"/>
          <ac:picMkLst>
            <pc:docMk/>
            <pc:sldMk cId="2536391005" sldId="742"/>
            <ac:picMk id="3" creationId="{86D3C842-BBCA-4DC2-958C-AD1E02A20C0A}"/>
          </ac:picMkLst>
        </pc:picChg>
      </pc:sldChg>
      <pc:sldChg chg="modSp">
        <pc:chgData name="Paul Easter" userId="6549cd31feb53bc1" providerId="LiveId" clId="{674F8151-27D5-4618-9780-9C8C1149EB3D}" dt="2022-03-22T07:48:01.645" v="5295"/>
        <pc:sldMkLst>
          <pc:docMk/>
          <pc:sldMk cId="2199875685" sldId="743"/>
        </pc:sldMkLst>
        <pc:spChg chg="mod">
          <ac:chgData name="Paul Easter" userId="6549cd31feb53bc1" providerId="LiveId" clId="{674F8151-27D5-4618-9780-9C8C1149EB3D}" dt="2022-03-22T07:48:01.645" v="5295"/>
          <ac:spMkLst>
            <pc:docMk/>
            <pc:sldMk cId="2199875685" sldId="743"/>
            <ac:spMk id="13" creationId="{00000000-0000-0000-0000-000000000000}"/>
          </ac:spMkLst>
        </pc:spChg>
      </pc:sldChg>
      <pc:sldChg chg="modSp">
        <pc:chgData name="Paul Easter" userId="6549cd31feb53bc1" providerId="LiveId" clId="{674F8151-27D5-4618-9780-9C8C1149EB3D}" dt="2022-03-22T07:48:01.645" v="5295"/>
        <pc:sldMkLst>
          <pc:docMk/>
          <pc:sldMk cId="3006466911" sldId="744"/>
        </pc:sldMkLst>
        <pc:spChg chg="mod">
          <ac:chgData name="Paul Easter" userId="6549cd31feb53bc1" providerId="LiveId" clId="{674F8151-27D5-4618-9780-9C8C1149EB3D}" dt="2022-03-22T07:48:01.645" v="5295"/>
          <ac:spMkLst>
            <pc:docMk/>
            <pc:sldMk cId="3006466911" sldId="744"/>
            <ac:spMk id="13" creationId="{00000000-0000-0000-0000-000000000000}"/>
          </ac:spMkLst>
        </pc:spChg>
      </pc:sldChg>
      <pc:sldChg chg="del">
        <pc:chgData name="Paul Easter" userId="6549cd31feb53bc1" providerId="LiveId" clId="{674F8151-27D5-4618-9780-9C8C1149EB3D}" dt="2022-03-15T03:32:13.617" v="189" actId="47"/>
        <pc:sldMkLst>
          <pc:docMk/>
          <pc:sldMk cId="3299938613" sldId="745"/>
        </pc:sldMkLst>
      </pc:sldChg>
      <pc:sldChg chg="del">
        <pc:chgData name="Paul Easter" userId="6549cd31feb53bc1" providerId="LiveId" clId="{674F8151-27D5-4618-9780-9C8C1149EB3D}" dt="2022-03-15T03:32:13.617" v="189" actId="47"/>
        <pc:sldMkLst>
          <pc:docMk/>
          <pc:sldMk cId="2710469468" sldId="746"/>
        </pc:sldMkLst>
      </pc:sldChg>
      <pc:sldChg chg="modSp">
        <pc:chgData name="Paul Easter" userId="6549cd31feb53bc1" providerId="LiveId" clId="{674F8151-27D5-4618-9780-9C8C1149EB3D}" dt="2022-03-22T07:48:01.645" v="5295"/>
        <pc:sldMkLst>
          <pc:docMk/>
          <pc:sldMk cId="1715522983" sldId="749"/>
        </pc:sldMkLst>
        <pc:spChg chg="mod">
          <ac:chgData name="Paul Easter" userId="6549cd31feb53bc1" providerId="LiveId" clId="{674F8151-27D5-4618-9780-9C8C1149EB3D}" dt="2022-03-22T07:48:01.645" v="5295"/>
          <ac:spMkLst>
            <pc:docMk/>
            <pc:sldMk cId="1715522983" sldId="749"/>
            <ac:spMk id="13" creationId="{00000000-0000-0000-0000-000000000000}"/>
          </ac:spMkLst>
        </pc:spChg>
      </pc:sldChg>
      <pc:sldChg chg="modSp">
        <pc:chgData name="Paul Easter" userId="6549cd31feb53bc1" providerId="LiveId" clId="{674F8151-27D5-4618-9780-9C8C1149EB3D}" dt="2022-03-22T07:48:01.645" v="5295"/>
        <pc:sldMkLst>
          <pc:docMk/>
          <pc:sldMk cId="3705997811" sldId="750"/>
        </pc:sldMkLst>
        <pc:spChg chg="mod">
          <ac:chgData name="Paul Easter" userId="6549cd31feb53bc1" providerId="LiveId" clId="{674F8151-27D5-4618-9780-9C8C1149EB3D}" dt="2022-03-22T07:48:01.645" v="5295"/>
          <ac:spMkLst>
            <pc:docMk/>
            <pc:sldMk cId="3705997811" sldId="750"/>
            <ac:spMk id="13" creationId="{00000000-0000-0000-0000-000000000000}"/>
          </ac:spMkLst>
        </pc:spChg>
      </pc:sldChg>
      <pc:sldChg chg="modSp">
        <pc:chgData name="Paul Easter" userId="6549cd31feb53bc1" providerId="LiveId" clId="{674F8151-27D5-4618-9780-9C8C1149EB3D}" dt="2022-03-22T07:48:01.645" v="5295"/>
        <pc:sldMkLst>
          <pc:docMk/>
          <pc:sldMk cId="3199095616" sldId="751"/>
        </pc:sldMkLst>
        <pc:spChg chg="mod">
          <ac:chgData name="Paul Easter" userId="6549cd31feb53bc1" providerId="LiveId" clId="{674F8151-27D5-4618-9780-9C8C1149EB3D}" dt="2022-03-22T07:48:01.645" v="5295"/>
          <ac:spMkLst>
            <pc:docMk/>
            <pc:sldMk cId="3199095616" sldId="751"/>
            <ac:spMk id="13" creationId="{00000000-0000-0000-0000-000000000000}"/>
          </ac:spMkLst>
        </pc:spChg>
      </pc:sldChg>
      <pc:sldChg chg="modSp">
        <pc:chgData name="Paul Easter" userId="6549cd31feb53bc1" providerId="LiveId" clId="{674F8151-27D5-4618-9780-9C8C1149EB3D}" dt="2022-03-22T07:48:01.645" v="5295"/>
        <pc:sldMkLst>
          <pc:docMk/>
          <pc:sldMk cId="979814407" sldId="752"/>
        </pc:sldMkLst>
        <pc:spChg chg="mod">
          <ac:chgData name="Paul Easter" userId="6549cd31feb53bc1" providerId="LiveId" clId="{674F8151-27D5-4618-9780-9C8C1149EB3D}" dt="2022-03-22T07:48:01.645" v="5295"/>
          <ac:spMkLst>
            <pc:docMk/>
            <pc:sldMk cId="979814407" sldId="752"/>
            <ac:spMk id="13" creationId="{00000000-0000-0000-0000-000000000000}"/>
          </ac:spMkLst>
        </pc:spChg>
      </pc:sldChg>
      <pc:sldChg chg="modSp">
        <pc:chgData name="Paul Easter" userId="6549cd31feb53bc1" providerId="LiveId" clId="{674F8151-27D5-4618-9780-9C8C1149EB3D}" dt="2022-03-22T07:48:01.645" v="5295"/>
        <pc:sldMkLst>
          <pc:docMk/>
          <pc:sldMk cId="167573741" sldId="753"/>
        </pc:sldMkLst>
        <pc:spChg chg="mod">
          <ac:chgData name="Paul Easter" userId="6549cd31feb53bc1" providerId="LiveId" clId="{674F8151-27D5-4618-9780-9C8C1149EB3D}" dt="2022-03-22T07:48:01.645" v="5295"/>
          <ac:spMkLst>
            <pc:docMk/>
            <pc:sldMk cId="167573741" sldId="753"/>
            <ac:spMk id="13" creationId="{00000000-0000-0000-0000-000000000000}"/>
          </ac:spMkLst>
        </pc:spChg>
      </pc:sldChg>
      <pc:sldChg chg="addSp modSp mod">
        <pc:chgData name="Paul Easter" userId="6549cd31feb53bc1" providerId="LiveId" clId="{674F8151-27D5-4618-9780-9C8C1149EB3D}" dt="2022-03-22T10:04:50.515" v="8153" actId="1076"/>
        <pc:sldMkLst>
          <pc:docMk/>
          <pc:sldMk cId="3260916421" sldId="754"/>
        </pc:sldMkLst>
        <pc:spChg chg="mod">
          <ac:chgData name="Paul Easter" userId="6549cd31feb53bc1" providerId="LiveId" clId="{674F8151-27D5-4618-9780-9C8C1149EB3D}" dt="2022-03-22T07:48:01.645" v="5295"/>
          <ac:spMkLst>
            <pc:docMk/>
            <pc:sldMk cId="3260916421" sldId="754"/>
            <ac:spMk id="13" creationId="{00000000-0000-0000-0000-000000000000}"/>
          </ac:spMkLst>
        </pc:spChg>
        <pc:grpChg chg="add mod">
          <ac:chgData name="Paul Easter" userId="6549cd31feb53bc1" providerId="LiveId" clId="{674F8151-27D5-4618-9780-9C8C1149EB3D}" dt="2022-03-22T10:04:50.515" v="8153" actId="1076"/>
          <ac:grpSpMkLst>
            <pc:docMk/>
            <pc:sldMk cId="3260916421" sldId="754"/>
            <ac:grpSpMk id="2" creationId="{13ECB82A-984B-46BF-B01A-00D5B50BF05F}"/>
          </ac:grpSpMkLst>
        </pc:grpChg>
        <pc:grpChg chg="mod">
          <ac:chgData name="Paul Easter" userId="6549cd31feb53bc1" providerId="LiveId" clId="{674F8151-27D5-4618-9780-9C8C1149EB3D}" dt="2022-03-22T10:04:40.597" v="8152" actId="164"/>
          <ac:grpSpMkLst>
            <pc:docMk/>
            <pc:sldMk cId="3260916421" sldId="754"/>
            <ac:grpSpMk id="18" creationId="{3C42EC4B-9F31-4EFB-A683-97DAD7F640E3}"/>
          </ac:grpSpMkLst>
        </pc:grpChg>
        <pc:grpChg chg="mod">
          <ac:chgData name="Paul Easter" userId="6549cd31feb53bc1" providerId="LiveId" clId="{674F8151-27D5-4618-9780-9C8C1149EB3D}" dt="2022-03-22T10:04:40.597" v="8152" actId="164"/>
          <ac:grpSpMkLst>
            <pc:docMk/>
            <pc:sldMk cId="3260916421" sldId="754"/>
            <ac:grpSpMk id="25" creationId="{69078536-87E0-412E-98AE-96DFF0AEC7BB}"/>
          </ac:grpSpMkLst>
        </pc:grpChg>
        <pc:grpChg chg="mod">
          <ac:chgData name="Paul Easter" userId="6549cd31feb53bc1" providerId="LiveId" clId="{674F8151-27D5-4618-9780-9C8C1149EB3D}" dt="2022-03-22T10:04:40.597" v="8152" actId="164"/>
          <ac:grpSpMkLst>
            <pc:docMk/>
            <pc:sldMk cId="3260916421" sldId="754"/>
            <ac:grpSpMk id="29" creationId="{6FEFD913-E2FE-4BA5-8A09-872D4108F13E}"/>
          </ac:grpSpMkLst>
        </pc:grpChg>
        <pc:grpChg chg="mod">
          <ac:chgData name="Paul Easter" userId="6549cd31feb53bc1" providerId="LiveId" clId="{674F8151-27D5-4618-9780-9C8C1149EB3D}" dt="2022-03-22T10:04:40.597" v="8152" actId="164"/>
          <ac:grpSpMkLst>
            <pc:docMk/>
            <pc:sldMk cId="3260916421" sldId="754"/>
            <ac:grpSpMk id="34" creationId="{071B06C5-97D3-4A33-9CD7-BF00CB9CE424}"/>
          </ac:grpSpMkLst>
        </pc:grpChg>
        <pc:picChg chg="mod">
          <ac:chgData name="Paul Easter" userId="6549cd31feb53bc1" providerId="LiveId" clId="{674F8151-27D5-4618-9780-9C8C1149EB3D}" dt="2022-03-22T10:04:40.597" v="8152" actId="164"/>
          <ac:picMkLst>
            <pc:docMk/>
            <pc:sldMk cId="3260916421" sldId="754"/>
            <ac:picMk id="3" creationId="{B69DB761-74FA-4E99-93F7-0EB3A723BDA7}"/>
          </ac:picMkLst>
        </pc:picChg>
      </pc:sldChg>
      <pc:sldChg chg="modSp mod">
        <pc:chgData name="Paul Easter" userId="6549cd31feb53bc1" providerId="LiveId" clId="{674F8151-27D5-4618-9780-9C8C1149EB3D}" dt="2022-03-27T08:16:48.656" v="9740" actId="14100"/>
        <pc:sldMkLst>
          <pc:docMk/>
          <pc:sldMk cId="4252413190" sldId="755"/>
        </pc:sldMkLst>
        <pc:spChg chg="mod">
          <ac:chgData name="Paul Easter" userId="6549cd31feb53bc1" providerId="LiveId" clId="{674F8151-27D5-4618-9780-9C8C1149EB3D}" dt="2022-03-27T08:16:48.656" v="9740" actId="14100"/>
          <ac:spMkLst>
            <pc:docMk/>
            <pc:sldMk cId="4252413190" sldId="755"/>
            <ac:spMk id="7" creationId="{FCC82E8F-9C62-495F-A272-534CB9DB59B0}"/>
          </ac:spMkLst>
        </pc:spChg>
        <pc:spChg chg="mod">
          <ac:chgData name="Paul Easter" userId="6549cd31feb53bc1" providerId="LiveId" clId="{674F8151-27D5-4618-9780-9C8C1149EB3D}" dt="2022-03-22T07:48:01.645" v="5295"/>
          <ac:spMkLst>
            <pc:docMk/>
            <pc:sldMk cId="4252413190" sldId="755"/>
            <ac:spMk id="13" creationId="{00000000-0000-0000-0000-000000000000}"/>
          </ac:spMkLst>
        </pc:spChg>
        <pc:spChg chg="mod">
          <ac:chgData name="Paul Easter" userId="6549cd31feb53bc1" providerId="LiveId" clId="{674F8151-27D5-4618-9780-9C8C1149EB3D}" dt="2022-03-27T08:15:14.694" v="9630" actId="20577"/>
          <ac:spMkLst>
            <pc:docMk/>
            <pc:sldMk cId="4252413190" sldId="755"/>
            <ac:spMk id="14" creationId="{D1A264E9-38AC-47A4-83E2-D3C122E48CFC}"/>
          </ac:spMkLst>
        </pc:spChg>
      </pc:sldChg>
      <pc:sldChg chg="addSp delSp modSp mod">
        <pc:chgData name="Paul Easter" userId="6549cd31feb53bc1" providerId="LiveId" clId="{674F8151-27D5-4618-9780-9C8C1149EB3D}" dt="2022-03-27T08:21:57.725" v="9856"/>
        <pc:sldMkLst>
          <pc:docMk/>
          <pc:sldMk cId="1672285311" sldId="756"/>
        </pc:sldMkLst>
        <pc:spChg chg="add mod">
          <ac:chgData name="Paul Easter" userId="6549cd31feb53bc1" providerId="LiveId" clId="{674F8151-27D5-4618-9780-9C8C1149EB3D}" dt="2022-03-27T08:16:56.740" v="9742"/>
          <ac:spMkLst>
            <pc:docMk/>
            <pc:sldMk cId="1672285311" sldId="756"/>
            <ac:spMk id="6" creationId="{3644DC45-9683-45E4-8BAD-6927BB1558EC}"/>
          </ac:spMkLst>
        </pc:spChg>
        <pc:spChg chg="del">
          <ac:chgData name="Paul Easter" userId="6549cd31feb53bc1" providerId="LiveId" clId="{674F8151-27D5-4618-9780-9C8C1149EB3D}" dt="2022-03-27T08:16:55.141" v="9741" actId="478"/>
          <ac:spMkLst>
            <pc:docMk/>
            <pc:sldMk cId="1672285311" sldId="756"/>
            <ac:spMk id="7" creationId="{FCC82E8F-9C62-495F-A272-534CB9DB59B0}"/>
          </ac:spMkLst>
        </pc:spChg>
        <pc:spChg chg="mod">
          <ac:chgData name="Paul Easter" userId="6549cd31feb53bc1" providerId="LiveId" clId="{674F8151-27D5-4618-9780-9C8C1149EB3D}" dt="2022-03-22T07:48:01.645" v="5295"/>
          <ac:spMkLst>
            <pc:docMk/>
            <pc:sldMk cId="1672285311" sldId="756"/>
            <ac:spMk id="13" creationId="{00000000-0000-0000-0000-000000000000}"/>
          </ac:spMkLst>
        </pc:spChg>
        <pc:spChg chg="mod">
          <ac:chgData name="Paul Easter" userId="6549cd31feb53bc1" providerId="LiveId" clId="{674F8151-27D5-4618-9780-9C8C1149EB3D}" dt="2022-03-27T08:21:57.725" v="9856"/>
          <ac:spMkLst>
            <pc:docMk/>
            <pc:sldMk cId="1672285311" sldId="756"/>
            <ac:spMk id="14" creationId="{D1A264E9-38AC-47A4-83E2-D3C122E48CFC}"/>
          </ac:spMkLst>
        </pc:spChg>
      </pc:sldChg>
      <pc:sldChg chg="addSp delSp modSp mod">
        <pc:chgData name="Paul Easter" userId="6549cd31feb53bc1" providerId="LiveId" clId="{674F8151-27D5-4618-9780-9C8C1149EB3D}" dt="2022-03-27T08:21:57.725" v="9856"/>
        <pc:sldMkLst>
          <pc:docMk/>
          <pc:sldMk cId="3091347231" sldId="757"/>
        </pc:sldMkLst>
        <pc:spChg chg="add mod">
          <ac:chgData name="Paul Easter" userId="6549cd31feb53bc1" providerId="LiveId" clId="{674F8151-27D5-4618-9780-9C8C1149EB3D}" dt="2022-03-27T08:17:01.656" v="9744"/>
          <ac:spMkLst>
            <pc:docMk/>
            <pc:sldMk cId="3091347231" sldId="757"/>
            <ac:spMk id="6" creationId="{09EAC136-94DE-4D66-A6B5-51AC9137E90D}"/>
          </ac:spMkLst>
        </pc:spChg>
        <pc:spChg chg="del">
          <ac:chgData name="Paul Easter" userId="6549cd31feb53bc1" providerId="LiveId" clId="{674F8151-27D5-4618-9780-9C8C1149EB3D}" dt="2022-03-27T08:17:01.270" v="9743" actId="478"/>
          <ac:spMkLst>
            <pc:docMk/>
            <pc:sldMk cId="3091347231" sldId="757"/>
            <ac:spMk id="7" creationId="{FCC82E8F-9C62-495F-A272-534CB9DB59B0}"/>
          </ac:spMkLst>
        </pc:spChg>
        <pc:spChg chg="mod">
          <ac:chgData name="Paul Easter" userId="6549cd31feb53bc1" providerId="LiveId" clId="{674F8151-27D5-4618-9780-9C8C1149EB3D}" dt="2022-03-22T07:48:01.645" v="5295"/>
          <ac:spMkLst>
            <pc:docMk/>
            <pc:sldMk cId="3091347231" sldId="757"/>
            <ac:spMk id="13" creationId="{00000000-0000-0000-0000-000000000000}"/>
          </ac:spMkLst>
        </pc:spChg>
        <pc:spChg chg="mod">
          <ac:chgData name="Paul Easter" userId="6549cd31feb53bc1" providerId="LiveId" clId="{674F8151-27D5-4618-9780-9C8C1149EB3D}" dt="2022-03-27T08:21:57.725" v="9856"/>
          <ac:spMkLst>
            <pc:docMk/>
            <pc:sldMk cId="3091347231" sldId="757"/>
            <ac:spMk id="14" creationId="{D1A264E9-38AC-47A4-83E2-D3C122E48CFC}"/>
          </ac:spMkLst>
        </pc:spChg>
      </pc:sldChg>
      <pc:sldChg chg="addSp delSp modSp mod">
        <pc:chgData name="Paul Easter" userId="6549cd31feb53bc1" providerId="LiveId" clId="{674F8151-27D5-4618-9780-9C8C1149EB3D}" dt="2022-03-27T08:21:57.725" v="9856"/>
        <pc:sldMkLst>
          <pc:docMk/>
          <pc:sldMk cId="234146613" sldId="758"/>
        </pc:sldMkLst>
        <pc:spChg chg="add mod">
          <ac:chgData name="Paul Easter" userId="6549cd31feb53bc1" providerId="LiveId" clId="{674F8151-27D5-4618-9780-9C8C1149EB3D}" dt="2022-03-27T08:19:01.638" v="9790" actId="6549"/>
          <ac:spMkLst>
            <pc:docMk/>
            <pc:sldMk cId="234146613" sldId="758"/>
            <ac:spMk id="6" creationId="{1B8F5D7C-AD16-49D4-9327-68AB9E388E18}"/>
          </ac:spMkLst>
        </pc:spChg>
        <pc:spChg chg="del">
          <ac:chgData name="Paul Easter" userId="6549cd31feb53bc1" providerId="LiveId" clId="{674F8151-27D5-4618-9780-9C8C1149EB3D}" dt="2022-03-27T08:17:08.523" v="9745" actId="478"/>
          <ac:spMkLst>
            <pc:docMk/>
            <pc:sldMk cId="234146613" sldId="758"/>
            <ac:spMk id="7" creationId="{FCC82E8F-9C62-495F-A272-534CB9DB59B0}"/>
          </ac:spMkLst>
        </pc:spChg>
        <pc:spChg chg="mod">
          <ac:chgData name="Paul Easter" userId="6549cd31feb53bc1" providerId="LiveId" clId="{674F8151-27D5-4618-9780-9C8C1149EB3D}" dt="2022-03-22T07:48:01.645" v="5295"/>
          <ac:spMkLst>
            <pc:docMk/>
            <pc:sldMk cId="234146613" sldId="758"/>
            <ac:spMk id="13" creationId="{00000000-0000-0000-0000-000000000000}"/>
          </ac:spMkLst>
        </pc:spChg>
        <pc:spChg chg="mod">
          <ac:chgData name="Paul Easter" userId="6549cd31feb53bc1" providerId="LiveId" clId="{674F8151-27D5-4618-9780-9C8C1149EB3D}" dt="2022-03-27T08:21:57.725" v="9856"/>
          <ac:spMkLst>
            <pc:docMk/>
            <pc:sldMk cId="234146613" sldId="758"/>
            <ac:spMk id="14" creationId="{D1A264E9-38AC-47A4-83E2-D3C122E48CFC}"/>
          </ac:spMkLst>
        </pc:spChg>
      </pc:sldChg>
      <pc:sldChg chg="addSp delSp modSp mod">
        <pc:chgData name="Paul Easter" userId="6549cd31feb53bc1" providerId="LiveId" clId="{674F8151-27D5-4618-9780-9C8C1149EB3D}" dt="2022-03-27T08:21:57.725" v="9856"/>
        <pc:sldMkLst>
          <pc:docMk/>
          <pc:sldMk cId="1663362949" sldId="759"/>
        </pc:sldMkLst>
        <pc:spChg chg="mod">
          <ac:chgData name="Paul Easter" userId="6549cd31feb53bc1" providerId="LiveId" clId="{674F8151-27D5-4618-9780-9C8C1149EB3D}" dt="2022-03-27T08:18:54.951" v="9786" actId="1038"/>
          <ac:spMkLst>
            <pc:docMk/>
            <pc:sldMk cId="1663362949" sldId="759"/>
            <ac:spMk id="2" creationId="{7269B68D-C314-4763-98A6-FBC12773890C}"/>
          </ac:spMkLst>
        </pc:spChg>
        <pc:spChg chg="add del">
          <ac:chgData name="Paul Easter" userId="6549cd31feb53bc1" providerId="LiveId" clId="{674F8151-27D5-4618-9780-9C8C1149EB3D}" dt="2022-03-27T08:19:27.964" v="9791" actId="478"/>
          <ac:spMkLst>
            <pc:docMk/>
            <pc:sldMk cId="1663362949" sldId="759"/>
            <ac:spMk id="7" creationId="{FCC82E8F-9C62-495F-A272-534CB9DB59B0}"/>
          </ac:spMkLst>
        </pc:spChg>
        <pc:spChg chg="add del mod">
          <ac:chgData name="Paul Easter" userId="6549cd31feb53bc1" providerId="LiveId" clId="{674F8151-27D5-4618-9780-9C8C1149EB3D}" dt="2022-03-27T08:18:56.631" v="9788"/>
          <ac:spMkLst>
            <pc:docMk/>
            <pc:sldMk cId="1663362949" sldId="759"/>
            <ac:spMk id="9" creationId="{80D4E605-B00F-4441-A48A-BB64494132FF}"/>
          </ac:spMkLst>
        </pc:spChg>
        <pc:spChg chg="add mod">
          <ac:chgData name="Paul Easter" userId="6549cd31feb53bc1" providerId="LiveId" clId="{674F8151-27D5-4618-9780-9C8C1149EB3D}" dt="2022-03-27T08:19:28.392" v="9792"/>
          <ac:spMkLst>
            <pc:docMk/>
            <pc:sldMk cId="1663362949" sldId="759"/>
            <ac:spMk id="10" creationId="{2E6D0A36-702B-4711-B1D1-97D926FA4C4B}"/>
          </ac:spMkLst>
        </pc:spChg>
        <pc:spChg chg="mod">
          <ac:chgData name="Paul Easter" userId="6549cd31feb53bc1" providerId="LiveId" clId="{674F8151-27D5-4618-9780-9C8C1149EB3D}" dt="2022-03-22T07:48:01.645" v="5295"/>
          <ac:spMkLst>
            <pc:docMk/>
            <pc:sldMk cId="1663362949" sldId="759"/>
            <ac:spMk id="13" creationId="{00000000-0000-0000-0000-000000000000}"/>
          </ac:spMkLst>
        </pc:spChg>
        <pc:spChg chg="mod">
          <ac:chgData name="Paul Easter" userId="6549cd31feb53bc1" providerId="LiveId" clId="{674F8151-27D5-4618-9780-9C8C1149EB3D}" dt="2022-03-27T08:21:57.725" v="9856"/>
          <ac:spMkLst>
            <pc:docMk/>
            <pc:sldMk cId="1663362949" sldId="759"/>
            <ac:spMk id="14" creationId="{D1A264E9-38AC-47A4-83E2-D3C122E48CFC}"/>
          </ac:spMkLst>
        </pc:spChg>
        <pc:grpChg chg="mod">
          <ac:chgData name="Paul Easter" userId="6549cd31feb53bc1" providerId="LiveId" clId="{674F8151-27D5-4618-9780-9C8C1149EB3D}" dt="2022-03-27T08:18:54.951" v="9786" actId="1038"/>
          <ac:grpSpMkLst>
            <pc:docMk/>
            <pc:sldMk cId="1663362949" sldId="759"/>
            <ac:grpSpMk id="3" creationId="{A7820B52-069B-4646-B90F-902D1218A707}"/>
          </ac:grpSpMkLst>
        </pc:grpChg>
        <pc:picChg chg="mod">
          <ac:chgData name="Paul Easter" userId="6549cd31feb53bc1" providerId="LiveId" clId="{674F8151-27D5-4618-9780-9C8C1149EB3D}" dt="2022-03-27T08:19:32.357" v="9796" actId="1036"/>
          <ac:picMkLst>
            <pc:docMk/>
            <pc:sldMk cId="1663362949" sldId="759"/>
            <ac:picMk id="6" creationId="{C66DB638-AC15-423B-871A-D86A3CDBBEFE}"/>
          </ac:picMkLst>
        </pc:picChg>
        <pc:picChg chg="mod">
          <ac:chgData name="Paul Easter" userId="6549cd31feb53bc1" providerId="LiveId" clId="{674F8151-27D5-4618-9780-9C8C1149EB3D}" dt="2022-03-27T08:18:54.951" v="9786" actId="1038"/>
          <ac:picMkLst>
            <pc:docMk/>
            <pc:sldMk cId="1663362949" sldId="759"/>
            <ac:picMk id="11" creationId="{E8294FF6-2A49-4393-8878-1420E9906C6A}"/>
          </ac:picMkLst>
        </pc:picChg>
      </pc:sldChg>
      <pc:sldChg chg="addSp delSp modSp mod">
        <pc:chgData name="Paul Easter" userId="6549cd31feb53bc1" providerId="LiveId" clId="{674F8151-27D5-4618-9780-9C8C1149EB3D}" dt="2022-03-27T08:21:57.725" v="9856"/>
        <pc:sldMkLst>
          <pc:docMk/>
          <pc:sldMk cId="3541641925" sldId="760"/>
        </pc:sldMkLst>
        <pc:spChg chg="del">
          <ac:chgData name="Paul Easter" userId="6549cd31feb53bc1" providerId="LiveId" clId="{674F8151-27D5-4618-9780-9C8C1149EB3D}" dt="2022-03-27T08:20:12.915" v="9825" actId="478"/>
          <ac:spMkLst>
            <pc:docMk/>
            <pc:sldMk cId="3541641925" sldId="760"/>
            <ac:spMk id="7" creationId="{FCC82E8F-9C62-495F-A272-534CB9DB59B0}"/>
          </ac:spMkLst>
        </pc:spChg>
        <pc:spChg chg="add mod">
          <ac:chgData name="Paul Easter" userId="6549cd31feb53bc1" providerId="LiveId" clId="{674F8151-27D5-4618-9780-9C8C1149EB3D}" dt="2022-03-27T08:20:13.231" v="9826"/>
          <ac:spMkLst>
            <pc:docMk/>
            <pc:sldMk cId="3541641925" sldId="760"/>
            <ac:spMk id="8" creationId="{39B09288-C8A8-4525-8B8F-5AF6DE788841}"/>
          </ac:spMkLst>
        </pc:spChg>
        <pc:spChg chg="mod">
          <ac:chgData name="Paul Easter" userId="6549cd31feb53bc1" providerId="LiveId" clId="{674F8151-27D5-4618-9780-9C8C1149EB3D}" dt="2022-03-22T07:48:01.645" v="5295"/>
          <ac:spMkLst>
            <pc:docMk/>
            <pc:sldMk cId="3541641925" sldId="760"/>
            <ac:spMk id="13" creationId="{00000000-0000-0000-0000-000000000000}"/>
          </ac:spMkLst>
        </pc:spChg>
        <pc:spChg chg="mod">
          <ac:chgData name="Paul Easter" userId="6549cd31feb53bc1" providerId="LiveId" clId="{674F8151-27D5-4618-9780-9C8C1149EB3D}" dt="2022-03-27T08:21:57.725" v="9856"/>
          <ac:spMkLst>
            <pc:docMk/>
            <pc:sldMk cId="3541641925" sldId="760"/>
            <ac:spMk id="14" creationId="{D1A264E9-38AC-47A4-83E2-D3C122E48CFC}"/>
          </ac:spMkLst>
        </pc:spChg>
        <pc:picChg chg="mod">
          <ac:chgData name="Paul Easter" userId="6549cd31feb53bc1" providerId="LiveId" clId="{674F8151-27D5-4618-9780-9C8C1149EB3D}" dt="2022-03-27T08:19:38.176" v="9800" actId="1036"/>
          <ac:picMkLst>
            <pc:docMk/>
            <pc:sldMk cId="3541641925" sldId="760"/>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630035547" sldId="761"/>
        </pc:sldMkLst>
        <pc:spChg chg="del">
          <ac:chgData name="Paul Easter" userId="6549cd31feb53bc1" providerId="LiveId" clId="{674F8151-27D5-4618-9780-9C8C1149EB3D}" dt="2022-03-27T08:20:15.832" v="9827" actId="478"/>
          <ac:spMkLst>
            <pc:docMk/>
            <pc:sldMk cId="3630035547" sldId="761"/>
            <ac:spMk id="7" creationId="{FCC82E8F-9C62-495F-A272-534CB9DB59B0}"/>
          </ac:spMkLst>
        </pc:spChg>
        <pc:spChg chg="add mod">
          <ac:chgData name="Paul Easter" userId="6549cd31feb53bc1" providerId="LiveId" clId="{674F8151-27D5-4618-9780-9C8C1149EB3D}" dt="2022-03-27T08:20:16.115" v="9828"/>
          <ac:spMkLst>
            <pc:docMk/>
            <pc:sldMk cId="3630035547" sldId="761"/>
            <ac:spMk id="8" creationId="{6B4FB7EC-A1BB-4830-85F7-200B4BA8C29E}"/>
          </ac:spMkLst>
        </pc:spChg>
        <pc:spChg chg="mod">
          <ac:chgData name="Paul Easter" userId="6549cd31feb53bc1" providerId="LiveId" clId="{674F8151-27D5-4618-9780-9C8C1149EB3D}" dt="2022-03-22T07:48:01.645" v="5295"/>
          <ac:spMkLst>
            <pc:docMk/>
            <pc:sldMk cId="3630035547" sldId="761"/>
            <ac:spMk id="13" creationId="{00000000-0000-0000-0000-000000000000}"/>
          </ac:spMkLst>
        </pc:spChg>
        <pc:spChg chg="mod">
          <ac:chgData name="Paul Easter" userId="6549cd31feb53bc1" providerId="LiveId" clId="{674F8151-27D5-4618-9780-9C8C1149EB3D}" dt="2022-03-27T08:21:57.725" v="9856"/>
          <ac:spMkLst>
            <pc:docMk/>
            <pc:sldMk cId="3630035547" sldId="761"/>
            <ac:spMk id="14" creationId="{D1A264E9-38AC-47A4-83E2-D3C122E48CFC}"/>
          </ac:spMkLst>
        </pc:spChg>
        <pc:picChg chg="mod">
          <ac:chgData name="Paul Easter" userId="6549cd31feb53bc1" providerId="LiveId" clId="{674F8151-27D5-4618-9780-9C8C1149EB3D}" dt="2022-03-27T08:19:43.112" v="9804" actId="1036"/>
          <ac:picMkLst>
            <pc:docMk/>
            <pc:sldMk cId="3630035547" sldId="761"/>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297684754" sldId="762"/>
        </pc:sldMkLst>
        <pc:spChg chg="del">
          <ac:chgData name="Paul Easter" userId="6549cd31feb53bc1" providerId="LiveId" clId="{674F8151-27D5-4618-9780-9C8C1149EB3D}" dt="2022-03-27T08:20:19.254" v="9829" actId="478"/>
          <ac:spMkLst>
            <pc:docMk/>
            <pc:sldMk cId="3297684754" sldId="762"/>
            <ac:spMk id="7" creationId="{FCC82E8F-9C62-495F-A272-534CB9DB59B0}"/>
          </ac:spMkLst>
        </pc:spChg>
        <pc:spChg chg="add mod">
          <ac:chgData name="Paul Easter" userId="6549cd31feb53bc1" providerId="LiveId" clId="{674F8151-27D5-4618-9780-9C8C1149EB3D}" dt="2022-03-27T08:20:19.528" v="9830"/>
          <ac:spMkLst>
            <pc:docMk/>
            <pc:sldMk cId="3297684754" sldId="762"/>
            <ac:spMk id="8" creationId="{69EA305D-A7CD-4009-8A23-671401F44F0D}"/>
          </ac:spMkLst>
        </pc:spChg>
        <pc:spChg chg="mod">
          <ac:chgData name="Paul Easter" userId="6549cd31feb53bc1" providerId="LiveId" clId="{674F8151-27D5-4618-9780-9C8C1149EB3D}" dt="2022-03-22T07:48:01.645" v="5295"/>
          <ac:spMkLst>
            <pc:docMk/>
            <pc:sldMk cId="3297684754" sldId="762"/>
            <ac:spMk id="13" creationId="{00000000-0000-0000-0000-000000000000}"/>
          </ac:spMkLst>
        </pc:spChg>
        <pc:spChg chg="mod">
          <ac:chgData name="Paul Easter" userId="6549cd31feb53bc1" providerId="LiveId" clId="{674F8151-27D5-4618-9780-9C8C1149EB3D}" dt="2022-03-27T08:21:57.725" v="9856"/>
          <ac:spMkLst>
            <pc:docMk/>
            <pc:sldMk cId="3297684754" sldId="762"/>
            <ac:spMk id="14" creationId="{D1A264E9-38AC-47A4-83E2-D3C122E48CFC}"/>
          </ac:spMkLst>
        </pc:spChg>
        <pc:picChg chg="mod">
          <ac:chgData name="Paul Easter" userId="6549cd31feb53bc1" providerId="LiveId" clId="{674F8151-27D5-4618-9780-9C8C1149EB3D}" dt="2022-03-27T08:19:46.261" v="9808" actId="1036"/>
          <ac:picMkLst>
            <pc:docMk/>
            <pc:sldMk cId="3297684754" sldId="762"/>
            <ac:picMk id="6" creationId="{C66DB638-AC15-423B-871A-D86A3CDBBEFE}"/>
          </ac:picMkLst>
        </pc:picChg>
      </pc:sldChg>
      <pc:sldChg chg="addSp delSp modSp mod">
        <pc:chgData name="Paul Easter" userId="6549cd31feb53bc1" providerId="LiveId" clId="{674F8151-27D5-4618-9780-9C8C1149EB3D}" dt="2022-03-27T08:21:57.725" v="9856"/>
        <pc:sldMkLst>
          <pc:docMk/>
          <pc:sldMk cId="2756466494" sldId="763"/>
        </pc:sldMkLst>
        <pc:spChg chg="del">
          <ac:chgData name="Paul Easter" userId="6549cd31feb53bc1" providerId="LiveId" clId="{674F8151-27D5-4618-9780-9C8C1149EB3D}" dt="2022-03-27T08:20:25.709" v="9833" actId="478"/>
          <ac:spMkLst>
            <pc:docMk/>
            <pc:sldMk cId="2756466494" sldId="763"/>
            <ac:spMk id="7" creationId="{FCC82E8F-9C62-495F-A272-534CB9DB59B0}"/>
          </ac:spMkLst>
        </pc:spChg>
        <pc:spChg chg="add mod">
          <ac:chgData name="Paul Easter" userId="6549cd31feb53bc1" providerId="LiveId" clId="{674F8151-27D5-4618-9780-9C8C1149EB3D}" dt="2022-03-27T08:20:25.952" v="9834"/>
          <ac:spMkLst>
            <pc:docMk/>
            <pc:sldMk cId="2756466494" sldId="763"/>
            <ac:spMk id="8" creationId="{E5699B9B-143C-48E7-8517-B9821E7F7C66}"/>
          </ac:spMkLst>
        </pc:spChg>
        <pc:spChg chg="mod">
          <ac:chgData name="Paul Easter" userId="6549cd31feb53bc1" providerId="LiveId" clId="{674F8151-27D5-4618-9780-9C8C1149EB3D}" dt="2022-03-22T07:48:01.645" v="5295"/>
          <ac:spMkLst>
            <pc:docMk/>
            <pc:sldMk cId="2756466494" sldId="763"/>
            <ac:spMk id="13" creationId="{00000000-0000-0000-0000-000000000000}"/>
          </ac:spMkLst>
        </pc:spChg>
        <pc:spChg chg="mod">
          <ac:chgData name="Paul Easter" userId="6549cd31feb53bc1" providerId="LiveId" clId="{674F8151-27D5-4618-9780-9C8C1149EB3D}" dt="2022-03-27T08:21:57.725" v="9856"/>
          <ac:spMkLst>
            <pc:docMk/>
            <pc:sldMk cId="2756466494" sldId="763"/>
            <ac:spMk id="14" creationId="{D1A264E9-38AC-47A4-83E2-D3C122E48CFC}"/>
          </ac:spMkLst>
        </pc:spChg>
        <pc:picChg chg="mod">
          <ac:chgData name="Paul Easter" userId="6549cd31feb53bc1" providerId="LiveId" clId="{674F8151-27D5-4618-9780-9C8C1149EB3D}" dt="2022-03-27T08:19:53.828" v="9816" actId="1036"/>
          <ac:picMkLst>
            <pc:docMk/>
            <pc:sldMk cId="2756466494" sldId="763"/>
            <ac:picMk id="6" creationId="{C66DB638-AC15-423B-871A-D86A3CDBBEFE}"/>
          </ac:picMkLst>
        </pc:picChg>
      </pc:sldChg>
      <pc:sldChg chg="addSp delSp modSp mod">
        <pc:chgData name="Paul Easter" userId="6549cd31feb53bc1" providerId="LiveId" clId="{674F8151-27D5-4618-9780-9C8C1149EB3D}" dt="2022-03-27T08:21:57.725" v="9856"/>
        <pc:sldMkLst>
          <pc:docMk/>
          <pc:sldMk cId="1882900325" sldId="764"/>
        </pc:sldMkLst>
        <pc:spChg chg="del">
          <ac:chgData name="Paul Easter" userId="6549cd31feb53bc1" providerId="LiveId" clId="{674F8151-27D5-4618-9780-9C8C1149EB3D}" dt="2022-03-27T08:20:30.110" v="9835" actId="478"/>
          <ac:spMkLst>
            <pc:docMk/>
            <pc:sldMk cId="1882900325" sldId="764"/>
            <ac:spMk id="7" creationId="{FCC82E8F-9C62-495F-A272-534CB9DB59B0}"/>
          </ac:spMkLst>
        </pc:spChg>
        <pc:spChg chg="add mod">
          <ac:chgData name="Paul Easter" userId="6549cd31feb53bc1" providerId="LiveId" clId="{674F8151-27D5-4618-9780-9C8C1149EB3D}" dt="2022-03-27T08:20:30.408" v="9836"/>
          <ac:spMkLst>
            <pc:docMk/>
            <pc:sldMk cId="1882900325" sldId="764"/>
            <ac:spMk id="8" creationId="{53013A96-BE54-4DEB-8EC4-6C95B93A7320}"/>
          </ac:spMkLst>
        </pc:spChg>
        <pc:spChg chg="mod">
          <ac:chgData name="Paul Easter" userId="6549cd31feb53bc1" providerId="LiveId" clId="{674F8151-27D5-4618-9780-9C8C1149EB3D}" dt="2022-03-22T07:48:01.645" v="5295"/>
          <ac:spMkLst>
            <pc:docMk/>
            <pc:sldMk cId="1882900325" sldId="764"/>
            <ac:spMk id="13" creationId="{00000000-0000-0000-0000-000000000000}"/>
          </ac:spMkLst>
        </pc:spChg>
        <pc:spChg chg="mod">
          <ac:chgData name="Paul Easter" userId="6549cd31feb53bc1" providerId="LiveId" clId="{674F8151-27D5-4618-9780-9C8C1149EB3D}" dt="2022-03-27T08:21:57.725" v="9856"/>
          <ac:spMkLst>
            <pc:docMk/>
            <pc:sldMk cId="1882900325" sldId="764"/>
            <ac:spMk id="14" creationId="{D1A264E9-38AC-47A4-83E2-D3C122E48CFC}"/>
          </ac:spMkLst>
        </pc:spChg>
        <pc:picChg chg="mod">
          <ac:chgData name="Paul Easter" userId="6549cd31feb53bc1" providerId="LiveId" clId="{674F8151-27D5-4618-9780-9C8C1149EB3D}" dt="2022-03-27T08:19:56.907" v="9820" actId="1036"/>
          <ac:picMkLst>
            <pc:docMk/>
            <pc:sldMk cId="1882900325" sldId="764"/>
            <ac:picMk id="6" creationId="{C66DB638-AC15-423B-871A-D86A3CDBBEFE}"/>
          </ac:picMkLst>
        </pc:picChg>
      </pc:sldChg>
      <pc:sldChg chg="addSp delSp modSp mod">
        <pc:chgData name="Paul Easter" userId="6549cd31feb53bc1" providerId="LiveId" clId="{674F8151-27D5-4618-9780-9C8C1149EB3D}" dt="2022-03-27T08:21:57.725" v="9856"/>
        <pc:sldMkLst>
          <pc:docMk/>
          <pc:sldMk cId="422164601" sldId="765"/>
        </pc:sldMkLst>
        <pc:spChg chg="del">
          <ac:chgData name="Paul Easter" userId="6549cd31feb53bc1" providerId="LiveId" clId="{674F8151-27D5-4618-9780-9C8C1149EB3D}" dt="2022-03-27T08:20:35.286" v="9837" actId="478"/>
          <ac:spMkLst>
            <pc:docMk/>
            <pc:sldMk cId="422164601" sldId="765"/>
            <ac:spMk id="7" creationId="{FCC82E8F-9C62-495F-A272-534CB9DB59B0}"/>
          </ac:spMkLst>
        </pc:spChg>
        <pc:spChg chg="add mod">
          <ac:chgData name="Paul Easter" userId="6549cd31feb53bc1" providerId="LiveId" clId="{674F8151-27D5-4618-9780-9C8C1149EB3D}" dt="2022-03-27T08:20:35.676" v="9838"/>
          <ac:spMkLst>
            <pc:docMk/>
            <pc:sldMk cId="422164601" sldId="765"/>
            <ac:spMk id="9" creationId="{85141D79-994A-4065-8786-7A3381F8B510}"/>
          </ac:spMkLst>
        </pc:spChg>
        <pc:spChg chg="mod">
          <ac:chgData name="Paul Easter" userId="6549cd31feb53bc1" providerId="LiveId" clId="{674F8151-27D5-4618-9780-9C8C1149EB3D}" dt="2022-03-22T07:48:01.645" v="5295"/>
          <ac:spMkLst>
            <pc:docMk/>
            <pc:sldMk cId="422164601" sldId="765"/>
            <ac:spMk id="13" creationId="{00000000-0000-0000-0000-000000000000}"/>
          </ac:spMkLst>
        </pc:spChg>
        <pc:spChg chg="mod">
          <ac:chgData name="Paul Easter" userId="6549cd31feb53bc1" providerId="LiveId" clId="{674F8151-27D5-4618-9780-9C8C1149EB3D}" dt="2022-03-27T08:21:57.725" v="9856"/>
          <ac:spMkLst>
            <pc:docMk/>
            <pc:sldMk cId="422164601" sldId="765"/>
            <ac:spMk id="14" creationId="{D1A264E9-38AC-47A4-83E2-D3C122E48CFC}"/>
          </ac:spMkLst>
        </pc:spChg>
        <pc:picChg chg="mod">
          <ac:chgData name="Paul Easter" userId="6549cd31feb53bc1" providerId="LiveId" clId="{674F8151-27D5-4618-9780-9C8C1149EB3D}" dt="2022-03-27T08:19:59.741" v="9824" actId="1036"/>
          <ac:picMkLst>
            <pc:docMk/>
            <pc:sldMk cId="422164601" sldId="765"/>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907356801" sldId="766"/>
        </pc:sldMkLst>
        <pc:spChg chg="del">
          <ac:chgData name="Paul Easter" userId="6549cd31feb53bc1" providerId="LiveId" clId="{674F8151-27D5-4618-9780-9C8C1149EB3D}" dt="2022-03-27T08:20:22.574" v="9831" actId="478"/>
          <ac:spMkLst>
            <pc:docMk/>
            <pc:sldMk cId="3907356801" sldId="766"/>
            <ac:spMk id="7" creationId="{FCC82E8F-9C62-495F-A272-534CB9DB59B0}"/>
          </ac:spMkLst>
        </pc:spChg>
        <pc:spChg chg="add mod">
          <ac:chgData name="Paul Easter" userId="6549cd31feb53bc1" providerId="LiveId" clId="{674F8151-27D5-4618-9780-9C8C1149EB3D}" dt="2022-03-27T08:20:22.904" v="9832"/>
          <ac:spMkLst>
            <pc:docMk/>
            <pc:sldMk cId="3907356801" sldId="766"/>
            <ac:spMk id="8" creationId="{4587D06A-5B7E-4EA0-963F-56622C7E6AE0}"/>
          </ac:spMkLst>
        </pc:spChg>
        <pc:spChg chg="mod">
          <ac:chgData name="Paul Easter" userId="6549cd31feb53bc1" providerId="LiveId" clId="{674F8151-27D5-4618-9780-9C8C1149EB3D}" dt="2022-03-22T07:48:01.645" v="5295"/>
          <ac:spMkLst>
            <pc:docMk/>
            <pc:sldMk cId="3907356801" sldId="766"/>
            <ac:spMk id="13" creationId="{00000000-0000-0000-0000-000000000000}"/>
          </ac:spMkLst>
        </pc:spChg>
        <pc:spChg chg="mod">
          <ac:chgData name="Paul Easter" userId="6549cd31feb53bc1" providerId="LiveId" clId="{674F8151-27D5-4618-9780-9C8C1149EB3D}" dt="2022-03-27T08:21:57.725" v="9856"/>
          <ac:spMkLst>
            <pc:docMk/>
            <pc:sldMk cId="3907356801" sldId="766"/>
            <ac:spMk id="14" creationId="{D1A264E9-38AC-47A4-83E2-D3C122E48CFC}"/>
          </ac:spMkLst>
        </pc:spChg>
        <pc:picChg chg="mod">
          <ac:chgData name="Paul Easter" userId="6549cd31feb53bc1" providerId="LiveId" clId="{674F8151-27D5-4618-9780-9C8C1149EB3D}" dt="2022-03-27T08:19:49.589" v="9812" actId="1036"/>
          <ac:picMkLst>
            <pc:docMk/>
            <pc:sldMk cId="3907356801" sldId="766"/>
            <ac:picMk id="6" creationId="{C66DB638-AC15-423B-871A-D86A3CDBBEFE}"/>
          </ac:picMkLst>
        </pc:picChg>
      </pc:sldChg>
      <pc:sldChg chg="modSp mod">
        <pc:chgData name="Paul Easter" userId="6549cd31feb53bc1" providerId="LiveId" clId="{674F8151-27D5-4618-9780-9C8C1149EB3D}" dt="2022-03-27T08:21:57.725" v="9856"/>
        <pc:sldMkLst>
          <pc:docMk/>
          <pc:sldMk cId="2641338777" sldId="767"/>
        </pc:sldMkLst>
        <pc:spChg chg="mod">
          <ac:chgData name="Paul Easter" userId="6549cd31feb53bc1" providerId="LiveId" clId="{674F8151-27D5-4618-9780-9C8C1149EB3D}" dt="2022-03-27T08:21:14.510" v="9855" actId="20577"/>
          <ac:spMkLst>
            <pc:docMk/>
            <pc:sldMk cId="2641338777" sldId="767"/>
            <ac:spMk id="7" creationId="{FCC82E8F-9C62-495F-A272-534CB9DB59B0}"/>
          </ac:spMkLst>
        </pc:spChg>
        <pc:spChg chg="mod">
          <ac:chgData name="Paul Easter" userId="6549cd31feb53bc1" providerId="LiveId" clId="{674F8151-27D5-4618-9780-9C8C1149EB3D}" dt="2022-03-22T07:48:01.645" v="5295"/>
          <ac:spMkLst>
            <pc:docMk/>
            <pc:sldMk cId="2641338777" sldId="767"/>
            <ac:spMk id="13" creationId="{00000000-0000-0000-0000-000000000000}"/>
          </ac:spMkLst>
        </pc:spChg>
        <pc:spChg chg="mod">
          <ac:chgData name="Paul Easter" userId="6549cd31feb53bc1" providerId="LiveId" clId="{674F8151-27D5-4618-9780-9C8C1149EB3D}" dt="2022-03-27T08:21:57.725" v="9856"/>
          <ac:spMkLst>
            <pc:docMk/>
            <pc:sldMk cId="2641338777" sldId="767"/>
            <ac:spMk id="14" creationId="{D1A264E9-38AC-47A4-83E2-D3C122E48CFC}"/>
          </ac:spMkLst>
        </pc:spChg>
      </pc:sldChg>
      <pc:sldChg chg="modSp mod">
        <pc:chgData name="Paul Easter" userId="6549cd31feb53bc1" providerId="LiveId" clId="{674F8151-27D5-4618-9780-9C8C1149EB3D}" dt="2022-03-22T07:48:01.645" v="5295"/>
        <pc:sldMkLst>
          <pc:docMk/>
          <pc:sldMk cId="1173060725" sldId="768"/>
        </pc:sldMkLst>
        <pc:spChg chg="mod">
          <ac:chgData name="Paul Easter" userId="6549cd31feb53bc1" providerId="LiveId" clId="{674F8151-27D5-4618-9780-9C8C1149EB3D}" dt="2022-03-15T03:44:30.847" v="263" actId="20577"/>
          <ac:spMkLst>
            <pc:docMk/>
            <pc:sldMk cId="1173060725" sldId="768"/>
            <ac:spMk id="7" creationId="{FCC82E8F-9C62-495F-A272-534CB9DB59B0}"/>
          </ac:spMkLst>
        </pc:spChg>
        <pc:spChg chg="mod">
          <ac:chgData name="Paul Easter" userId="6549cd31feb53bc1" providerId="LiveId" clId="{674F8151-27D5-4618-9780-9C8C1149EB3D}" dt="2022-03-22T07:48:01.645" v="5295"/>
          <ac:spMkLst>
            <pc:docMk/>
            <pc:sldMk cId="1173060725" sldId="768"/>
            <ac:spMk id="13" creationId="{00000000-0000-0000-0000-000000000000}"/>
          </ac:spMkLst>
        </pc:spChg>
      </pc:sldChg>
      <pc:sldChg chg="modSp">
        <pc:chgData name="Paul Easter" userId="6549cd31feb53bc1" providerId="LiveId" clId="{674F8151-27D5-4618-9780-9C8C1149EB3D}" dt="2022-03-22T07:48:01.645" v="5295"/>
        <pc:sldMkLst>
          <pc:docMk/>
          <pc:sldMk cId="649914882" sldId="769"/>
        </pc:sldMkLst>
        <pc:spChg chg="mod">
          <ac:chgData name="Paul Easter" userId="6549cd31feb53bc1" providerId="LiveId" clId="{674F8151-27D5-4618-9780-9C8C1149EB3D}" dt="2022-03-22T07:48:01.645" v="5295"/>
          <ac:spMkLst>
            <pc:docMk/>
            <pc:sldMk cId="649914882" sldId="769"/>
            <ac:spMk id="13" creationId="{00000000-0000-0000-0000-000000000000}"/>
          </ac:spMkLst>
        </pc:spChg>
      </pc:sldChg>
      <pc:sldChg chg="modSp">
        <pc:chgData name="Paul Easter" userId="6549cd31feb53bc1" providerId="LiveId" clId="{674F8151-27D5-4618-9780-9C8C1149EB3D}" dt="2022-03-22T07:48:01.645" v="5295"/>
        <pc:sldMkLst>
          <pc:docMk/>
          <pc:sldMk cId="294847306" sldId="770"/>
        </pc:sldMkLst>
        <pc:spChg chg="mod">
          <ac:chgData name="Paul Easter" userId="6549cd31feb53bc1" providerId="LiveId" clId="{674F8151-27D5-4618-9780-9C8C1149EB3D}" dt="2022-03-22T07:48:01.645" v="5295"/>
          <ac:spMkLst>
            <pc:docMk/>
            <pc:sldMk cId="294847306" sldId="770"/>
            <ac:spMk id="13" creationId="{00000000-0000-0000-0000-000000000000}"/>
          </ac:spMkLst>
        </pc:spChg>
      </pc:sldChg>
      <pc:sldChg chg="modSp">
        <pc:chgData name="Paul Easter" userId="6549cd31feb53bc1" providerId="LiveId" clId="{674F8151-27D5-4618-9780-9C8C1149EB3D}" dt="2022-03-22T07:48:01.645" v="5295"/>
        <pc:sldMkLst>
          <pc:docMk/>
          <pc:sldMk cId="4128344307" sldId="771"/>
        </pc:sldMkLst>
        <pc:spChg chg="mod">
          <ac:chgData name="Paul Easter" userId="6549cd31feb53bc1" providerId="LiveId" clId="{674F8151-27D5-4618-9780-9C8C1149EB3D}" dt="2022-03-22T07:48:01.645" v="5295"/>
          <ac:spMkLst>
            <pc:docMk/>
            <pc:sldMk cId="4128344307" sldId="771"/>
            <ac:spMk id="13" creationId="{00000000-0000-0000-0000-000000000000}"/>
          </ac:spMkLst>
        </pc:spChg>
      </pc:sldChg>
      <pc:sldChg chg="modSp">
        <pc:chgData name="Paul Easter" userId="6549cd31feb53bc1" providerId="LiveId" clId="{674F8151-27D5-4618-9780-9C8C1149EB3D}" dt="2022-03-22T07:48:01.645" v="5295"/>
        <pc:sldMkLst>
          <pc:docMk/>
          <pc:sldMk cId="888270579" sldId="772"/>
        </pc:sldMkLst>
        <pc:spChg chg="mod">
          <ac:chgData name="Paul Easter" userId="6549cd31feb53bc1" providerId="LiveId" clId="{674F8151-27D5-4618-9780-9C8C1149EB3D}" dt="2022-03-22T07:48:01.645" v="5295"/>
          <ac:spMkLst>
            <pc:docMk/>
            <pc:sldMk cId="888270579" sldId="772"/>
            <ac:spMk id="13" creationId="{00000000-0000-0000-0000-000000000000}"/>
          </ac:spMkLst>
        </pc:spChg>
      </pc:sldChg>
      <pc:sldChg chg="modSp">
        <pc:chgData name="Paul Easter" userId="6549cd31feb53bc1" providerId="LiveId" clId="{674F8151-27D5-4618-9780-9C8C1149EB3D}" dt="2022-03-22T07:48:01.645" v="5295"/>
        <pc:sldMkLst>
          <pc:docMk/>
          <pc:sldMk cId="3827884607" sldId="773"/>
        </pc:sldMkLst>
        <pc:spChg chg="mod">
          <ac:chgData name="Paul Easter" userId="6549cd31feb53bc1" providerId="LiveId" clId="{674F8151-27D5-4618-9780-9C8C1149EB3D}" dt="2022-03-22T07:48:01.645" v="5295"/>
          <ac:spMkLst>
            <pc:docMk/>
            <pc:sldMk cId="3827884607" sldId="773"/>
            <ac:spMk id="13" creationId="{00000000-0000-0000-0000-000000000000}"/>
          </ac:spMkLst>
        </pc:spChg>
      </pc:sldChg>
      <pc:sldChg chg="modSp">
        <pc:chgData name="Paul Easter" userId="6549cd31feb53bc1" providerId="LiveId" clId="{674F8151-27D5-4618-9780-9C8C1149EB3D}" dt="2022-03-22T07:48:01.645" v="5295"/>
        <pc:sldMkLst>
          <pc:docMk/>
          <pc:sldMk cId="539724160" sldId="774"/>
        </pc:sldMkLst>
        <pc:spChg chg="mod">
          <ac:chgData name="Paul Easter" userId="6549cd31feb53bc1" providerId="LiveId" clId="{674F8151-27D5-4618-9780-9C8C1149EB3D}" dt="2022-03-22T07:48:01.645" v="5295"/>
          <ac:spMkLst>
            <pc:docMk/>
            <pc:sldMk cId="539724160" sldId="774"/>
            <ac:spMk id="13" creationId="{00000000-0000-0000-0000-000000000000}"/>
          </ac:spMkLst>
        </pc:spChg>
      </pc:sldChg>
      <pc:sldChg chg="modSp">
        <pc:chgData name="Paul Easter" userId="6549cd31feb53bc1" providerId="LiveId" clId="{674F8151-27D5-4618-9780-9C8C1149EB3D}" dt="2022-03-22T07:48:01.645" v="5295"/>
        <pc:sldMkLst>
          <pc:docMk/>
          <pc:sldMk cId="4149394995" sldId="776"/>
        </pc:sldMkLst>
        <pc:spChg chg="mod">
          <ac:chgData name="Paul Easter" userId="6549cd31feb53bc1" providerId="LiveId" clId="{674F8151-27D5-4618-9780-9C8C1149EB3D}" dt="2022-03-22T07:48:01.645" v="5295"/>
          <ac:spMkLst>
            <pc:docMk/>
            <pc:sldMk cId="4149394995" sldId="776"/>
            <ac:spMk id="13" creationId="{00000000-0000-0000-0000-000000000000}"/>
          </ac:spMkLst>
        </pc:spChg>
      </pc:sldChg>
      <pc:sldChg chg="modSp">
        <pc:chgData name="Paul Easter" userId="6549cd31feb53bc1" providerId="LiveId" clId="{674F8151-27D5-4618-9780-9C8C1149EB3D}" dt="2022-03-22T07:48:01.645" v="5295"/>
        <pc:sldMkLst>
          <pc:docMk/>
          <pc:sldMk cId="2950135820" sldId="777"/>
        </pc:sldMkLst>
        <pc:spChg chg="mod">
          <ac:chgData name="Paul Easter" userId="6549cd31feb53bc1" providerId="LiveId" clId="{674F8151-27D5-4618-9780-9C8C1149EB3D}" dt="2022-03-22T07:48:01.645" v="5295"/>
          <ac:spMkLst>
            <pc:docMk/>
            <pc:sldMk cId="2950135820" sldId="777"/>
            <ac:spMk id="13" creationId="{00000000-0000-0000-0000-000000000000}"/>
          </ac:spMkLst>
        </pc:spChg>
      </pc:sldChg>
      <pc:sldChg chg="del">
        <pc:chgData name="Paul Easter" userId="6549cd31feb53bc1" providerId="LiveId" clId="{674F8151-27D5-4618-9780-9C8C1149EB3D}" dt="2022-03-15T03:32:13.617" v="189" actId="47"/>
        <pc:sldMkLst>
          <pc:docMk/>
          <pc:sldMk cId="3320560350" sldId="778"/>
        </pc:sldMkLst>
      </pc:sldChg>
      <pc:sldChg chg="del">
        <pc:chgData name="Paul Easter" userId="6549cd31feb53bc1" providerId="LiveId" clId="{674F8151-27D5-4618-9780-9C8C1149EB3D}" dt="2022-03-15T03:32:13.617" v="189" actId="47"/>
        <pc:sldMkLst>
          <pc:docMk/>
          <pc:sldMk cId="33476010" sldId="779"/>
        </pc:sldMkLst>
      </pc:sldChg>
      <pc:sldChg chg="del">
        <pc:chgData name="Paul Easter" userId="6549cd31feb53bc1" providerId="LiveId" clId="{674F8151-27D5-4618-9780-9C8C1149EB3D}" dt="2022-03-15T03:32:13.617" v="189" actId="47"/>
        <pc:sldMkLst>
          <pc:docMk/>
          <pc:sldMk cId="1635421473" sldId="780"/>
        </pc:sldMkLst>
      </pc:sldChg>
      <pc:sldChg chg="del">
        <pc:chgData name="Paul Easter" userId="6549cd31feb53bc1" providerId="LiveId" clId="{674F8151-27D5-4618-9780-9C8C1149EB3D}" dt="2022-03-15T03:32:13.617" v="189" actId="47"/>
        <pc:sldMkLst>
          <pc:docMk/>
          <pc:sldMk cId="3546189507" sldId="782"/>
        </pc:sldMkLst>
      </pc:sldChg>
      <pc:sldChg chg="addSp delSp modSp mod">
        <pc:chgData name="Paul Easter" userId="6549cd31feb53bc1" providerId="LiveId" clId="{674F8151-27D5-4618-9780-9C8C1149EB3D}" dt="2022-03-22T10:04:13.531" v="8147" actId="1076"/>
        <pc:sldMkLst>
          <pc:docMk/>
          <pc:sldMk cId="4116457864" sldId="783"/>
        </pc:sldMkLst>
        <pc:spChg chg="add del mod">
          <ac:chgData name="Paul Easter" userId="6549cd31feb53bc1" providerId="LiveId" clId="{674F8151-27D5-4618-9780-9C8C1149EB3D}" dt="2022-03-22T10:04:03.496" v="8144" actId="478"/>
          <ac:spMkLst>
            <pc:docMk/>
            <pc:sldMk cId="4116457864" sldId="783"/>
            <ac:spMk id="4" creationId="{436280B5-6E6D-4CBA-9C21-B957BA9C86D0}"/>
          </ac:spMkLst>
        </pc:spChg>
        <pc:spChg chg="mod">
          <ac:chgData name="Paul Easter" userId="6549cd31feb53bc1" providerId="LiveId" clId="{674F8151-27D5-4618-9780-9C8C1149EB3D}" dt="2022-03-22T08:17:03.918" v="6146" actId="113"/>
          <ac:spMkLst>
            <pc:docMk/>
            <pc:sldMk cId="4116457864" sldId="783"/>
            <ac:spMk id="7" creationId="{FCC82E8F-9C62-495F-A272-534CB9DB59B0}"/>
          </ac:spMkLst>
        </pc:spChg>
        <pc:spChg chg="mod">
          <ac:chgData name="Paul Easter" userId="6549cd31feb53bc1" providerId="LiveId" clId="{674F8151-27D5-4618-9780-9C8C1149EB3D}" dt="2022-03-22T07:48:01.645" v="5295"/>
          <ac:spMkLst>
            <pc:docMk/>
            <pc:sldMk cId="4116457864" sldId="783"/>
            <ac:spMk id="13" creationId="{00000000-0000-0000-0000-000000000000}"/>
          </ac:spMkLst>
        </pc:spChg>
        <pc:spChg chg="add del mod">
          <ac:chgData name="Paul Easter" userId="6549cd31feb53bc1" providerId="LiveId" clId="{674F8151-27D5-4618-9780-9C8C1149EB3D}" dt="2022-03-22T08:07:00.814" v="6004"/>
          <ac:spMkLst>
            <pc:docMk/>
            <pc:sldMk cId="4116457864" sldId="783"/>
            <ac:spMk id="23" creationId="{965E23EF-2AA4-430B-9FCE-2734D4A89A61}"/>
          </ac:spMkLst>
        </pc:spChg>
        <pc:spChg chg="add del mod">
          <ac:chgData name="Paul Easter" userId="6549cd31feb53bc1" providerId="LiveId" clId="{674F8151-27D5-4618-9780-9C8C1149EB3D}" dt="2022-03-22T08:16:30.746" v="6140" actId="478"/>
          <ac:spMkLst>
            <pc:docMk/>
            <pc:sldMk cId="4116457864" sldId="783"/>
            <ac:spMk id="40" creationId="{5692FFD3-3F34-4577-9203-3B16EE6115EB}"/>
          </ac:spMkLst>
        </pc:spChg>
        <pc:spChg chg="add del mod">
          <ac:chgData name="Paul Easter" userId="6549cd31feb53bc1" providerId="LiveId" clId="{674F8151-27D5-4618-9780-9C8C1149EB3D}" dt="2022-03-22T10:04:03.496" v="8144" actId="478"/>
          <ac:spMkLst>
            <pc:docMk/>
            <pc:sldMk cId="4116457864" sldId="783"/>
            <ac:spMk id="41" creationId="{0ECD6BCC-B226-425B-A2B7-AA14A3B634CD}"/>
          </ac:spMkLst>
        </pc:spChg>
        <pc:spChg chg="mod">
          <ac:chgData name="Paul Easter" userId="6549cd31feb53bc1" providerId="LiveId" clId="{674F8151-27D5-4618-9780-9C8C1149EB3D}" dt="2022-03-22T10:04:08.943" v="8146"/>
          <ac:spMkLst>
            <pc:docMk/>
            <pc:sldMk cId="4116457864" sldId="783"/>
            <ac:spMk id="48" creationId="{1F9F15A9-EBDF-4AFC-A1DA-124BDA4EA392}"/>
          </ac:spMkLst>
        </pc:spChg>
        <pc:spChg chg="mod">
          <ac:chgData name="Paul Easter" userId="6549cd31feb53bc1" providerId="LiveId" clId="{674F8151-27D5-4618-9780-9C8C1149EB3D}" dt="2022-03-22T10:04:08.943" v="8146"/>
          <ac:spMkLst>
            <pc:docMk/>
            <pc:sldMk cId="4116457864" sldId="783"/>
            <ac:spMk id="49" creationId="{6529D98F-6F4C-44C0-91ED-D02140F5125F}"/>
          </ac:spMkLst>
        </pc:spChg>
        <pc:spChg chg="mod">
          <ac:chgData name="Paul Easter" userId="6549cd31feb53bc1" providerId="LiveId" clId="{674F8151-27D5-4618-9780-9C8C1149EB3D}" dt="2022-03-22T10:04:08.943" v="8146"/>
          <ac:spMkLst>
            <pc:docMk/>
            <pc:sldMk cId="4116457864" sldId="783"/>
            <ac:spMk id="52" creationId="{718725C3-C2AB-472E-A8A2-146515A38153}"/>
          </ac:spMkLst>
        </pc:spChg>
        <pc:spChg chg="mod">
          <ac:chgData name="Paul Easter" userId="6549cd31feb53bc1" providerId="LiveId" clId="{674F8151-27D5-4618-9780-9C8C1149EB3D}" dt="2022-03-22T10:04:08.943" v="8146"/>
          <ac:spMkLst>
            <pc:docMk/>
            <pc:sldMk cId="4116457864" sldId="783"/>
            <ac:spMk id="55" creationId="{9C1263A1-7950-4A2B-B36E-2B6659C7F560}"/>
          </ac:spMkLst>
        </pc:spChg>
        <pc:spChg chg="mod">
          <ac:chgData name="Paul Easter" userId="6549cd31feb53bc1" providerId="LiveId" clId="{674F8151-27D5-4618-9780-9C8C1149EB3D}" dt="2022-03-22T10:04:08.943" v="8146"/>
          <ac:spMkLst>
            <pc:docMk/>
            <pc:sldMk cId="4116457864" sldId="783"/>
            <ac:spMk id="58" creationId="{851F9F4E-7862-44BE-9564-9439DB7DDDBE}"/>
          </ac:spMkLst>
        </pc:spChg>
        <pc:spChg chg="mod">
          <ac:chgData name="Paul Easter" userId="6549cd31feb53bc1" providerId="LiveId" clId="{674F8151-27D5-4618-9780-9C8C1149EB3D}" dt="2022-03-22T10:04:08.943" v="8146"/>
          <ac:spMkLst>
            <pc:docMk/>
            <pc:sldMk cId="4116457864" sldId="783"/>
            <ac:spMk id="61" creationId="{0A5D3236-4310-48D0-AD3F-F1CA5B23D4F7}"/>
          </ac:spMkLst>
        </pc:spChg>
        <pc:grpChg chg="add del mod">
          <ac:chgData name="Paul Easter" userId="6549cd31feb53bc1" providerId="LiveId" clId="{674F8151-27D5-4618-9780-9C8C1149EB3D}" dt="2022-03-22T10:04:03.496" v="8144" actId="478"/>
          <ac:grpSpMkLst>
            <pc:docMk/>
            <pc:sldMk cId="4116457864" sldId="783"/>
            <ac:grpSpMk id="2" creationId="{5F0242B6-CEB2-433A-B6CA-73EA5BB540AE}"/>
          </ac:grpSpMkLst>
        </pc:grpChg>
        <pc:grpChg chg="del">
          <ac:chgData name="Paul Easter" userId="6549cd31feb53bc1" providerId="LiveId" clId="{674F8151-27D5-4618-9780-9C8C1149EB3D}" dt="2022-03-22T10:04:03.496" v="8144" actId="478"/>
          <ac:grpSpMkLst>
            <pc:docMk/>
            <pc:sldMk cId="4116457864" sldId="783"/>
            <ac:grpSpMk id="18" creationId="{3C42EC4B-9F31-4EFB-A683-97DAD7F640E3}"/>
          </ac:grpSpMkLst>
        </pc:grpChg>
        <pc:grpChg chg="del">
          <ac:chgData name="Paul Easter" userId="6549cd31feb53bc1" providerId="LiveId" clId="{674F8151-27D5-4618-9780-9C8C1149EB3D}" dt="2022-03-22T10:04:03.496" v="8144" actId="478"/>
          <ac:grpSpMkLst>
            <pc:docMk/>
            <pc:sldMk cId="4116457864" sldId="783"/>
            <ac:grpSpMk id="25" creationId="{69078536-87E0-412E-98AE-96DFF0AEC7BB}"/>
          </ac:grpSpMkLst>
        </pc:grpChg>
        <pc:grpChg chg="del">
          <ac:chgData name="Paul Easter" userId="6549cd31feb53bc1" providerId="LiveId" clId="{674F8151-27D5-4618-9780-9C8C1149EB3D}" dt="2022-03-22T10:04:03.496" v="8144" actId="478"/>
          <ac:grpSpMkLst>
            <pc:docMk/>
            <pc:sldMk cId="4116457864" sldId="783"/>
            <ac:grpSpMk id="29" creationId="{6FEFD913-E2FE-4BA5-8A09-872D4108F13E}"/>
          </ac:grpSpMkLst>
        </pc:grpChg>
        <pc:grpChg chg="del">
          <ac:chgData name="Paul Easter" userId="6549cd31feb53bc1" providerId="LiveId" clId="{674F8151-27D5-4618-9780-9C8C1149EB3D}" dt="2022-03-22T10:04:03.496" v="8144" actId="478"/>
          <ac:grpSpMkLst>
            <pc:docMk/>
            <pc:sldMk cId="4116457864" sldId="783"/>
            <ac:grpSpMk id="34" creationId="{071B06C5-97D3-4A33-9CD7-BF00CB9CE424}"/>
          </ac:grpSpMkLst>
        </pc:grpChg>
        <pc:grpChg chg="add mod">
          <ac:chgData name="Paul Easter" userId="6549cd31feb53bc1" providerId="LiveId" clId="{674F8151-27D5-4618-9780-9C8C1149EB3D}" dt="2022-03-22T10:04:13.531" v="8147" actId="1076"/>
          <ac:grpSpMkLst>
            <pc:docMk/>
            <pc:sldMk cId="4116457864" sldId="783"/>
            <ac:grpSpMk id="42" creationId="{89C994D5-E606-4E38-8BA4-C35E7F9D1B6B}"/>
          </ac:grpSpMkLst>
        </pc:grpChg>
        <pc:grpChg chg="mod">
          <ac:chgData name="Paul Easter" userId="6549cd31feb53bc1" providerId="LiveId" clId="{674F8151-27D5-4618-9780-9C8C1149EB3D}" dt="2022-03-22T10:04:08.943" v="8146"/>
          <ac:grpSpMkLst>
            <pc:docMk/>
            <pc:sldMk cId="4116457864" sldId="783"/>
            <ac:grpSpMk id="43" creationId="{46461790-582F-4DDC-B031-93739BEFB64F}"/>
          </ac:grpSpMkLst>
        </pc:grpChg>
        <pc:grpChg chg="mod">
          <ac:chgData name="Paul Easter" userId="6549cd31feb53bc1" providerId="LiveId" clId="{674F8151-27D5-4618-9780-9C8C1149EB3D}" dt="2022-03-22T10:04:08.943" v="8146"/>
          <ac:grpSpMkLst>
            <pc:docMk/>
            <pc:sldMk cId="4116457864" sldId="783"/>
            <ac:grpSpMk id="44" creationId="{787D3E52-9931-438F-AFA4-8DB6CFE8DB46}"/>
          </ac:grpSpMkLst>
        </pc:grpChg>
        <pc:grpChg chg="mod">
          <ac:chgData name="Paul Easter" userId="6549cd31feb53bc1" providerId="LiveId" clId="{674F8151-27D5-4618-9780-9C8C1149EB3D}" dt="2022-03-22T10:04:08.943" v="8146"/>
          <ac:grpSpMkLst>
            <pc:docMk/>
            <pc:sldMk cId="4116457864" sldId="783"/>
            <ac:grpSpMk id="45" creationId="{84DD9C52-8B78-407F-BA46-D8C2F6EE5DCD}"/>
          </ac:grpSpMkLst>
        </pc:grpChg>
        <pc:grpChg chg="mod">
          <ac:chgData name="Paul Easter" userId="6549cd31feb53bc1" providerId="LiveId" clId="{674F8151-27D5-4618-9780-9C8C1149EB3D}" dt="2022-03-22T10:04:08.943" v="8146"/>
          <ac:grpSpMkLst>
            <pc:docMk/>
            <pc:sldMk cId="4116457864" sldId="783"/>
            <ac:grpSpMk id="46" creationId="{D9ACD98C-E123-4D0A-8D68-C182A80C4856}"/>
          </ac:grpSpMkLst>
        </pc:grpChg>
        <pc:grpChg chg="mod">
          <ac:chgData name="Paul Easter" userId="6549cd31feb53bc1" providerId="LiveId" clId="{674F8151-27D5-4618-9780-9C8C1149EB3D}" dt="2022-03-22T10:04:08.943" v="8146"/>
          <ac:grpSpMkLst>
            <pc:docMk/>
            <pc:sldMk cId="4116457864" sldId="783"/>
            <ac:grpSpMk id="47" creationId="{98997FF7-7FE6-40D4-95E8-CD9AADBA2E32}"/>
          </ac:grpSpMkLst>
        </pc:grpChg>
        <pc:picChg chg="del mod">
          <ac:chgData name="Paul Easter" userId="6549cd31feb53bc1" providerId="LiveId" clId="{674F8151-27D5-4618-9780-9C8C1149EB3D}" dt="2022-03-22T08:12:07.989" v="6090" actId="478"/>
          <ac:picMkLst>
            <pc:docMk/>
            <pc:sldMk cId="4116457864" sldId="783"/>
            <ac:picMk id="3" creationId="{B69DB761-74FA-4E99-93F7-0EB3A723BDA7}"/>
          </ac:picMkLst>
        </pc:picChg>
        <pc:picChg chg="add del mod modCrop">
          <ac:chgData name="Paul Easter" userId="6549cd31feb53bc1" providerId="LiveId" clId="{674F8151-27D5-4618-9780-9C8C1149EB3D}" dt="2022-03-22T08:09:52.427" v="6060" actId="478"/>
          <ac:picMkLst>
            <pc:docMk/>
            <pc:sldMk cId="4116457864" sldId="783"/>
            <ac:picMk id="24" creationId="{F0476CEB-B51E-46BA-A525-A0537145DA38}"/>
          </ac:picMkLst>
        </pc:picChg>
        <pc:picChg chg="add del mod modCrop">
          <ac:chgData name="Paul Easter" userId="6549cd31feb53bc1" providerId="LiveId" clId="{674F8151-27D5-4618-9780-9C8C1149EB3D}" dt="2022-03-22T08:11:38.828" v="6083" actId="478"/>
          <ac:picMkLst>
            <pc:docMk/>
            <pc:sldMk cId="4116457864" sldId="783"/>
            <ac:picMk id="33" creationId="{34D03528-06EC-46C6-8D04-54B2832F9570}"/>
          </ac:picMkLst>
        </pc:picChg>
        <pc:picChg chg="add mod modCrop">
          <ac:chgData name="Paul Easter" userId="6549cd31feb53bc1" providerId="LiveId" clId="{674F8151-27D5-4618-9780-9C8C1149EB3D}" dt="2022-03-22T08:12:27.148" v="6093" actId="164"/>
          <ac:picMkLst>
            <pc:docMk/>
            <pc:sldMk cId="4116457864" sldId="783"/>
            <ac:picMk id="38" creationId="{1986CB9F-E514-4EF8-B293-E9CFD4041756}"/>
          </ac:picMkLst>
        </pc:picChg>
        <pc:picChg chg="add mod">
          <ac:chgData name="Paul Easter" userId="6549cd31feb53bc1" providerId="LiveId" clId="{674F8151-27D5-4618-9780-9C8C1149EB3D}" dt="2022-03-22T08:12:27.148" v="6093" actId="164"/>
          <ac:picMkLst>
            <pc:docMk/>
            <pc:sldMk cId="4116457864" sldId="783"/>
            <ac:picMk id="39" creationId="{9D14F49C-AE28-4AFC-B5E5-54E267065E1F}"/>
          </ac:picMkLst>
        </pc:picChg>
        <pc:picChg chg="mod">
          <ac:chgData name="Paul Easter" userId="6549cd31feb53bc1" providerId="LiveId" clId="{674F8151-27D5-4618-9780-9C8C1149EB3D}" dt="2022-03-22T10:04:08.943" v="8146"/>
          <ac:picMkLst>
            <pc:docMk/>
            <pc:sldMk cId="4116457864" sldId="783"/>
            <ac:picMk id="50" creationId="{C2CA1254-439E-4BD1-A147-7FD904D8B227}"/>
          </ac:picMkLst>
        </pc:picChg>
        <pc:picChg chg="mod">
          <ac:chgData name="Paul Easter" userId="6549cd31feb53bc1" providerId="LiveId" clId="{674F8151-27D5-4618-9780-9C8C1149EB3D}" dt="2022-03-22T10:04:08.943" v="8146"/>
          <ac:picMkLst>
            <pc:docMk/>
            <pc:sldMk cId="4116457864" sldId="783"/>
            <ac:picMk id="51" creationId="{84C3849C-04AD-4F43-A05D-17657F7088EC}"/>
          </ac:picMkLst>
        </pc:picChg>
        <pc:cxnChg chg="mod">
          <ac:chgData name="Paul Easter" userId="6549cd31feb53bc1" providerId="LiveId" clId="{674F8151-27D5-4618-9780-9C8C1149EB3D}" dt="2022-03-22T10:04:08.943" v="8146"/>
          <ac:cxnSpMkLst>
            <pc:docMk/>
            <pc:sldMk cId="4116457864" sldId="783"/>
            <ac:cxnSpMk id="53" creationId="{FD5766AA-9B50-4E9F-AA0B-F77B59B9BC16}"/>
          </ac:cxnSpMkLst>
        </pc:cxnChg>
        <pc:cxnChg chg="mod">
          <ac:chgData name="Paul Easter" userId="6549cd31feb53bc1" providerId="LiveId" clId="{674F8151-27D5-4618-9780-9C8C1149EB3D}" dt="2022-03-22T10:04:08.943" v="8146"/>
          <ac:cxnSpMkLst>
            <pc:docMk/>
            <pc:sldMk cId="4116457864" sldId="783"/>
            <ac:cxnSpMk id="54" creationId="{B4D218F8-A40E-42A8-93D3-E1D531E50575}"/>
          </ac:cxnSpMkLst>
        </pc:cxnChg>
        <pc:cxnChg chg="mod">
          <ac:chgData name="Paul Easter" userId="6549cd31feb53bc1" providerId="LiveId" clId="{674F8151-27D5-4618-9780-9C8C1149EB3D}" dt="2022-03-22T10:04:08.943" v="8146"/>
          <ac:cxnSpMkLst>
            <pc:docMk/>
            <pc:sldMk cId="4116457864" sldId="783"/>
            <ac:cxnSpMk id="56" creationId="{1CF0806E-7DBD-47B7-930C-F234BB4AD473}"/>
          </ac:cxnSpMkLst>
        </pc:cxnChg>
        <pc:cxnChg chg="mod">
          <ac:chgData name="Paul Easter" userId="6549cd31feb53bc1" providerId="LiveId" clId="{674F8151-27D5-4618-9780-9C8C1149EB3D}" dt="2022-03-22T10:04:08.943" v="8146"/>
          <ac:cxnSpMkLst>
            <pc:docMk/>
            <pc:sldMk cId="4116457864" sldId="783"/>
            <ac:cxnSpMk id="57" creationId="{15D75751-E366-4B45-A10C-814E83751235}"/>
          </ac:cxnSpMkLst>
        </pc:cxnChg>
        <pc:cxnChg chg="mod">
          <ac:chgData name="Paul Easter" userId="6549cd31feb53bc1" providerId="LiveId" clId="{674F8151-27D5-4618-9780-9C8C1149EB3D}" dt="2022-03-22T10:04:08.943" v="8146"/>
          <ac:cxnSpMkLst>
            <pc:docMk/>
            <pc:sldMk cId="4116457864" sldId="783"/>
            <ac:cxnSpMk id="59" creationId="{E14B8114-BC0D-455F-BD0A-4435DC600AB1}"/>
          </ac:cxnSpMkLst>
        </pc:cxnChg>
        <pc:cxnChg chg="mod">
          <ac:chgData name="Paul Easter" userId="6549cd31feb53bc1" providerId="LiveId" clId="{674F8151-27D5-4618-9780-9C8C1149EB3D}" dt="2022-03-22T10:04:08.943" v="8146"/>
          <ac:cxnSpMkLst>
            <pc:docMk/>
            <pc:sldMk cId="4116457864" sldId="783"/>
            <ac:cxnSpMk id="60" creationId="{3C596C04-0A86-44D3-AA8E-28ADD1E41A0D}"/>
          </ac:cxnSpMkLst>
        </pc:cxnChg>
        <pc:cxnChg chg="mod">
          <ac:chgData name="Paul Easter" userId="6549cd31feb53bc1" providerId="LiveId" clId="{674F8151-27D5-4618-9780-9C8C1149EB3D}" dt="2022-03-22T10:04:08.943" v="8146"/>
          <ac:cxnSpMkLst>
            <pc:docMk/>
            <pc:sldMk cId="4116457864" sldId="783"/>
            <ac:cxnSpMk id="62" creationId="{9BB179A4-A328-42B7-8F87-29B2E9D6DA91}"/>
          </ac:cxnSpMkLst>
        </pc:cxnChg>
        <pc:cxnChg chg="mod">
          <ac:chgData name="Paul Easter" userId="6549cd31feb53bc1" providerId="LiveId" clId="{674F8151-27D5-4618-9780-9C8C1149EB3D}" dt="2022-03-22T10:04:08.943" v="8146"/>
          <ac:cxnSpMkLst>
            <pc:docMk/>
            <pc:sldMk cId="4116457864" sldId="783"/>
            <ac:cxnSpMk id="63" creationId="{E6CD9D54-7516-42BB-9376-2774466EADFE}"/>
          </ac:cxnSpMkLst>
        </pc:cxnChg>
      </pc:sldChg>
      <pc:sldChg chg="addSp delSp modSp mod">
        <pc:chgData name="Paul Easter" userId="6549cd31feb53bc1" providerId="LiveId" clId="{674F8151-27D5-4618-9780-9C8C1149EB3D}" dt="2022-03-22T10:03:28.996" v="8139" actId="1076"/>
        <pc:sldMkLst>
          <pc:docMk/>
          <pc:sldMk cId="18219113" sldId="784"/>
        </pc:sldMkLst>
        <pc:spChg chg="mod">
          <ac:chgData name="Paul Easter" userId="6549cd31feb53bc1" providerId="LiveId" clId="{674F8151-27D5-4618-9780-9C8C1149EB3D}" dt="2022-03-22T08:41:18.925" v="7182" actId="20577"/>
          <ac:spMkLst>
            <pc:docMk/>
            <pc:sldMk cId="18219113" sldId="784"/>
            <ac:spMk id="7" creationId="{FCC82E8F-9C62-495F-A272-534CB9DB59B0}"/>
          </ac:spMkLst>
        </pc:spChg>
        <pc:spChg chg="mod">
          <ac:chgData name="Paul Easter" userId="6549cd31feb53bc1" providerId="LiveId" clId="{674F8151-27D5-4618-9780-9C8C1149EB3D}" dt="2022-03-22T07:48:01.645" v="5295"/>
          <ac:spMkLst>
            <pc:docMk/>
            <pc:sldMk cId="18219113" sldId="784"/>
            <ac:spMk id="13" creationId="{00000000-0000-0000-0000-000000000000}"/>
          </ac:spMkLst>
        </pc:spChg>
        <pc:grpChg chg="add mod">
          <ac:chgData name="Paul Easter" userId="6549cd31feb53bc1" providerId="LiveId" clId="{674F8151-27D5-4618-9780-9C8C1149EB3D}" dt="2022-03-22T10:03:28.996" v="8139" actId="1076"/>
          <ac:grpSpMkLst>
            <pc:docMk/>
            <pc:sldMk cId="18219113" sldId="784"/>
            <ac:grpSpMk id="5" creationId="{C9954871-100D-434C-A5FF-8BDA924942B0}"/>
          </ac:grpSpMkLst>
        </pc:grpChg>
        <pc:grpChg chg="del">
          <ac:chgData name="Paul Easter" userId="6549cd31feb53bc1" providerId="LiveId" clId="{674F8151-27D5-4618-9780-9C8C1149EB3D}" dt="2022-03-22T08:17:28.950" v="6148" actId="478"/>
          <ac:grpSpMkLst>
            <pc:docMk/>
            <pc:sldMk cId="18219113" sldId="784"/>
            <ac:grpSpMk id="18" creationId="{3C42EC4B-9F31-4EFB-A683-97DAD7F640E3}"/>
          </ac:grpSpMkLst>
        </pc:grpChg>
        <pc:grpChg chg="del">
          <ac:chgData name="Paul Easter" userId="6549cd31feb53bc1" providerId="LiveId" clId="{674F8151-27D5-4618-9780-9C8C1149EB3D}" dt="2022-03-22T08:17:31.183" v="6149" actId="478"/>
          <ac:grpSpMkLst>
            <pc:docMk/>
            <pc:sldMk cId="18219113" sldId="784"/>
            <ac:grpSpMk id="25" creationId="{69078536-87E0-412E-98AE-96DFF0AEC7BB}"/>
          </ac:grpSpMkLst>
        </pc:grpChg>
        <pc:grpChg chg="del">
          <ac:chgData name="Paul Easter" userId="6549cd31feb53bc1" providerId="LiveId" clId="{674F8151-27D5-4618-9780-9C8C1149EB3D}" dt="2022-03-22T08:17:28.165" v="6147" actId="478"/>
          <ac:grpSpMkLst>
            <pc:docMk/>
            <pc:sldMk cId="18219113" sldId="784"/>
            <ac:grpSpMk id="29" creationId="{6FEFD913-E2FE-4BA5-8A09-872D4108F13E}"/>
          </ac:grpSpMkLst>
        </pc:grpChg>
        <pc:grpChg chg="mod">
          <ac:chgData name="Paul Easter" userId="6549cd31feb53bc1" providerId="LiveId" clId="{674F8151-27D5-4618-9780-9C8C1149EB3D}" dt="2022-03-22T10:03:26.592" v="8138" actId="164"/>
          <ac:grpSpMkLst>
            <pc:docMk/>
            <pc:sldMk cId="18219113" sldId="784"/>
            <ac:grpSpMk id="34" creationId="{071B06C5-97D3-4A33-9CD7-BF00CB9CE424}"/>
          </ac:grpSpMkLst>
        </pc:grpChg>
        <pc:picChg chg="mod modCrop">
          <ac:chgData name="Paul Easter" userId="6549cd31feb53bc1" providerId="LiveId" clId="{674F8151-27D5-4618-9780-9C8C1149EB3D}" dt="2022-03-22T10:03:26.592" v="8138" actId="164"/>
          <ac:picMkLst>
            <pc:docMk/>
            <pc:sldMk cId="18219113" sldId="784"/>
            <ac:picMk id="3" creationId="{B69DB761-74FA-4E99-93F7-0EB3A723BDA7}"/>
          </ac:picMkLst>
        </pc:picChg>
        <pc:picChg chg="add mod">
          <ac:chgData name="Paul Easter" userId="6549cd31feb53bc1" providerId="LiveId" clId="{674F8151-27D5-4618-9780-9C8C1149EB3D}" dt="2022-03-22T10:03:26.592" v="8138" actId="164"/>
          <ac:picMkLst>
            <pc:docMk/>
            <pc:sldMk cId="18219113" sldId="784"/>
            <ac:picMk id="4" creationId="{48553EC8-781D-484E-994B-4F309BC63D78}"/>
          </ac:picMkLst>
        </pc:picChg>
      </pc:sldChg>
      <pc:sldChg chg="modSp">
        <pc:chgData name="Paul Easter" userId="6549cd31feb53bc1" providerId="LiveId" clId="{674F8151-27D5-4618-9780-9C8C1149EB3D}" dt="2022-03-22T07:48:01.645" v="5295"/>
        <pc:sldMkLst>
          <pc:docMk/>
          <pc:sldMk cId="4182051690" sldId="786"/>
        </pc:sldMkLst>
        <pc:spChg chg="mod">
          <ac:chgData name="Paul Easter" userId="6549cd31feb53bc1" providerId="LiveId" clId="{674F8151-27D5-4618-9780-9C8C1149EB3D}" dt="2022-03-22T07:48:01.645" v="5295"/>
          <ac:spMkLst>
            <pc:docMk/>
            <pc:sldMk cId="4182051690" sldId="786"/>
            <ac:spMk id="13" creationId="{00000000-0000-0000-0000-000000000000}"/>
          </ac:spMkLst>
        </pc:spChg>
      </pc:sldChg>
      <pc:sldChg chg="del">
        <pc:chgData name="Paul Easter" userId="6549cd31feb53bc1" providerId="LiveId" clId="{674F8151-27D5-4618-9780-9C8C1149EB3D}" dt="2022-03-15T03:32:13.617" v="189" actId="47"/>
        <pc:sldMkLst>
          <pc:docMk/>
          <pc:sldMk cId="3868917295" sldId="787"/>
        </pc:sldMkLst>
      </pc:sldChg>
      <pc:sldChg chg="modSp">
        <pc:chgData name="Paul Easter" userId="6549cd31feb53bc1" providerId="LiveId" clId="{674F8151-27D5-4618-9780-9C8C1149EB3D}" dt="2022-03-22T06:02:59.498" v="4351" actId="20577"/>
        <pc:sldMkLst>
          <pc:docMk/>
          <pc:sldMk cId="654508730" sldId="796"/>
        </pc:sldMkLst>
        <pc:graphicFrameChg chg="mod">
          <ac:chgData name="Paul Easter" userId="6549cd31feb53bc1" providerId="LiveId" clId="{674F8151-27D5-4618-9780-9C8C1149EB3D}" dt="2022-03-22T06:02:59.498" v="4351" actId="20577"/>
          <ac:graphicFrameMkLst>
            <pc:docMk/>
            <pc:sldMk cId="654508730" sldId="796"/>
            <ac:graphicFrameMk id="2" creationId="{DEE618F2-00F1-4967-ACDB-F0BA7643576E}"/>
          </ac:graphicFrameMkLst>
        </pc:graphicFrameChg>
      </pc:sldChg>
      <pc:sldChg chg="modSp mod ord">
        <pc:chgData name="Paul Easter" userId="6549cd31feb53bc1" providerId="LiveId" clId="{674F8151-27D5-4618-9780-9C8C1149EB3D}" dt="2022-03-27T16:45:57.394" v="10437" actId="20577"/>
        <pc:sldMkLst>
          <pc:docMk/>
          <pc:sldMk cId="1928958017" sldId="797"/>
        </pc:sldMkLst>
        <pc:spChg chg="mod">
          <ac:chgData name="Paul Easter" userId="6549cd31feb53bc1" providerId="LiveId" clId="{674F8151-27D5-4618-9780-9C8C1149EB3D}" dt="2022-03-27T16:45:38.492" v="10424" actId="20577"/>
          <ac:spMkLst>
            <pc:docMk/>
            <pc:sldMk cId="1928958017" sldId="797"/>
            <ac:spMk id="8" creationId="{E2F794A7-8C4C-4A3F-A33D-B76FD77934A3}"/>
          </ac:spMkLst>
        </pc:spChg>
        <pc:graphicFrameChg chg="mod modGraphic">
          <ac:chgData name="Paul Easter" userId="6549cd31feb53bc1" providerId="LiveId" clId="{674F8151-27D5-4618-9780-9C8C1149EB3D}" dt="2022-03-27T16:45:57.394" v="10437" actId="20577"/>
          <ac:graphicFrameMkLst>
            <pc:docMk/>
            <pc:sldMk cId="1928958017" sldId="797"/>
            <ac:graphicFrameMk id="2" creationId="{DEE618F2-00F1-4967-ACDB-F0BA7643576E}"/>
          </ac:graphicFrameMkLst>
        </pc:graphicFrameChg>
      </pc:sldChg>
      <pc:sldChg chg="delSp modSp mod">
        <pc:chgData name="Paul Easter" userId="6549cd31feb53bc1" providerId="LiveId" clId="{674F8151-27D5-4618-9780-9C8C1149EB3D}" dt="2022-03-27T18:27:33.879" v="10443" actId="20577"/>
        <pc:sldMkLst>
          <pc:docMk/>
          <pc:sldMk cId="88318014" sldId="798"/>
        </pc:sldMkLst>
        <pc:graphicFrameChg chg="mod">
          <ac:chgData name="Paul Easter" userId="6549cd31feb53bc1" providerId="LiveId" clId="{674F8151-27D5-4618-9780-9C8C1149EB3D}" dt="2022-03-27T18:27:33.879" v="10443" actId="20577"/>
          <ac:graphicFrameMkLst>
            <pc:docMk/>
            <pc:sldMk cId="88318014" sldId="798"/>
            <ac:graphicFrameMk id="2" creationId="{DEE618F2-00F1-4967-ACDB-F0BA7643576E}"/>
          </ac:graphicFrameMkLst>
        </pc:graphicFrameChg>
        <pc:graphicFrameChg chg="del">
          <ac:chgData name="Paul Easter" userId="6549cd31feb53bc1" providerId="LiveId" clId="{674F8151-27D5-4618-9780-9C8C1149EB3D}" dt="2022-03-27T16:42:45.002" v="10391" actId="478"/>
          <ac:graphicFrameMkLst>
            <pc:docMk/>
            <pc:sldMk cId="88318014" sldId="798"/>
            <ac:graphicFrameMk id="9" creationId="{0AC62435-D524-4B66-B56E-FED8005DE747}"/>
          </ac:graphicFrameMkLst>
        </pc:graphicFrameChg>
      </pc:sldChg>
      <pc:sldChg chg="delSp mod">
        <pc:chgData name="Paul Easter" userId="6549cd31feb53bc1" providerId="LiveId" clId="{674F8151-27D5-4618-9780-9C8C1149EB3D}" dt="2022-03-27T16:41:54.667" v="10387" actId="478"/>
        <pc:sldMkLst>
          <pc:docMk/>
          <pc:sldMk cId="2211548325" sldId="800"/>
        </pc:sldMkLst>
        <pc:graphicFrameChg chg="del">
          <ac:chgData name="Paul Easter" userId="6549cd31feb53bc1" providerId="LiveId" clId="{674F8151-27D5-4618-9780-9C8C1149EB3D}" dt="2022-03-27T16:41:54.667" v="10387" actId="478"/>
          <ac:graphicFrameMkLst>
            <pc:docMk/>
            <pc:sldMk cId="2211548325" sldId="800"/>
            <ac:graphicFrameMk id="7" creationId="{AAD3ED6D-0E42-4F5C-8C02-A7854B93A84C}"/>
          </ac:graphicFrameMkLst>
        </pc:graphicFrameChg>
      </pc:sldChg>
      <pc:sldChg chg="del mod modShow">
        <pc:chgData name="Paul Easter" userId="6549cd31feb53bc1" providerId="LiveId" clId="{674F8151-27D5-4618-9780-9C8C1149EB3D}" dt="2022-03-27T16:46:56.484" v="10440" actId="2696"/>
        <pc:sldMkLst>
          <pc:docMk/>
          <pc:sldMk cId="3978183881" sldId="802"/>
        </pc:sldMkLst>
      </pc:sldChg>
      <pc:sldChg chg="del mod modShow">
        <pc:chgData name="Paul Easter" userId="6549cd31feb53bc1" providerId="LiveId" clId="{674F8151-27D5-4618-9780-9C8C1149EB3D}" dt="2022-03-27T16:47:04.435" v="10442" actId="2696"/>
        <pc:sldMkLst>
          <pc:docMk/>
          <pc:sldMk cId="796548420" sldId="804"/>
        </pc:sldMkLst>
      </pc:sldChg>
      <pc:sldChg chg="modSp">
        <pc:chgData name="Paul Easter" userId="6549cd31feb53bc1" providerId="LiveId" clId="{674F8151-27D5-4618-9780-9C8C1149EB3D}" dt="2022-03-15T04:01:20.160" v="422" actId="113"/>
        <pc:sldMkLst>
          <pc:docMk/>
          <pc:sldMk cId="2417444670" sldId="809"/>
        </pc:sldMkLst>
        <pc:spChg chg="mod">
          <ac:chgData name="Paul Easter" userId="6549cd31feb53bc1" providerId="LiveId" clId="{674F8151-27D5-4618-9780-9C8C1149EB3D}" dt="2022-03-15T04:01:20.160" v="422" actId="113"/>
          <ac:spMkLst>
            <pc:docMk/>
            <pc:sldMk cId="2417444670" sldId="809"/>
            <ac:spMk id="8" creationId="{E2F794A7-8C4C-4A3F-A33D-B76FD77934A3}"/>
          </ac:spMkLst>
        </pc:spChg>
        <pc:graphicFrameChg chg="mod">
          <ac:chgData name="Paul Easter" userId="6549cd31feb53bc1" providerId="LiveId" clId="{674F8151-27D5-4618-9780-9C8C1149EB3D}" dt="2022-03-15T04:00:37.761" v="354" actId="6549"/>
          <ac:graphicFrameMkLst>
            <pc:docMk/>
            <pc:sldMk cId="2417444670" sldId="809"/>
            <ac:graphicFrameMk id="7" creationId="{387C7B7C-95F6-49AF-A65D-D825CC8BCC03}"/>
          </ac:graphicFrameMkLst>
        </pc:graphicFrameChg>
      </pc:sldChg>
      <pc:sldChg chg="addSp delSp modSp mod">
        <pc:chgData name="Paul Easter" userId="6549cd31feb53bc1" providerId="LiveId" clId="{674F8151-27D5-4618-9780-9C8C1149EB3D}" dt="2022-03-15T04:05:04.001" v="429" actId="478"/>
        <pc:sldMkLst>
          <pc:docMk/>
          <pc:sldMk cId="3754983282" sldId="810"/>
        </pc:sldMkLst>
        <pc:spChg chg="del mod">
          <ac:chgData name="Paul Easter" userId="6549cd31feb53bc1" providerId="LiveId" clId="{674F8151-27D5-4618-9780-9C8C1149EB3D}" dt="2022-03-15T04:05:04.001" v="429" actId="478"/>
          <ac:spMkLst>
            <pc:docMk/>
            <pc:sldMk cId="3754983282" sldId="810"/>
            <ac:spMk id="9" creationId="{BB13FA6F-1131-4ED4-9256-58F09158DBD8}"/>
          </ac:spMkLst>
        </pc:spChg>
        <pc:spChg chg="add mod">
          <ac:chgData name="Paul Easter" userId="6549cd31feb53bc1" providerId="LiveId" clId="{674F8151-27D5-4618-9780-9C8C1149EB3D}" dt="2022-03-15T04:05:00.860" v="428"/>
          <ac:spMkLst>
            <pc:docMk/>
            <pc:sldMk cId="3754983282" sldId="810"/>
            <ac:spMk id="10" creationId="{8E51A58A-9A8D-4309-A22F-61B3C7752016}"/>
          </ac:spMkLst>
        </pc:spChg>
        <pc:spChg chg="del">
          <ac:chgData name="Paul Easter" userId="6549cd31feb53bc1" providerId="LiveId" clId="{674F8151-27D5-4618-9780-9C8C1149EB3D}" dt="2022-03-15T04:04:50.887" v="426" actId="478"/>
          <ac:spMkLst>
            <pc:docMk/>
            <pc:sldMk cId="3754983282" sldId="810"/>
            <ac:spMk id="11" creationId="{AC7EC5CF-78AA-4541-AEC7-A11A7C586BDA}"/>
          </ac:spMkLst>
        </pc:spChg>
        <pc:graphicFrameChg chg="mod modGraphic">
          <ac:chgData name="Paul Easter" userId="6549cd31feb53bc1" providerId="LiveId" clId="{674F8151-27D5-4618-9780-9C8C1149EB3D}" dt="2022-03-15T04:00:25.954" v="352" actId="1035"/>
          <ac:graphicFrameMkLst>
            <pc:docMk/>
            <pc:sldMk cId="3754983282" sldId="81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4154070439" sldId="814"/>
        </pc:sldMkLst>
      </pc:sldChg>
      <pc:sldChg chg="del">
        <pc:chgData name="Paul Easter" userId="6549cd31feb53bc1" providerId="LiveId" clId="{674F8151-27D5-4618-9780-9C8C1149EB3D}" dt="2022-03-15T03:32:13.617" v="189" actId="47"/>
        <pc:sldMkLst>
          <pc:docMk/>
          <pc:sldMk cId="2671254820" sldId="818"/>
        </pc:sldMkLst>
      </pc:sldChg>
      <pc:sldChg chg="del">
        <pc:chgData name="Paul Easter" userId="6549cd31feb53bc1" providerId="LiveId" clId="{674F8151-27D5-4618-9780-9C8C1149EB3D}" dt="2022-03-15T03:32:13.617" v="189" actId="47"/>
        <pc:sldMkLst>
          <pc:docMk/>
          <pc:sldMk cId="2179591322" sldId="819"/>
        </pc:sldMkLst>
      </pc:sldChg>
      <pc:sldChg chg="del">
        <pc:chgData name="Paul Easter" userId="6549cd31feb53bc1" providerId="LiveId" clId="{674F8151-27D5-4618-9780-9C8C1149EB3D}" dt="2022-03-15T03:32:13.617" v="189" actId="47"/>
        <pc:sldMkLst>
          <pc:docMk/>
          <pc:sldMk cId="1444688171" sldId="820"/>
        </pc:sldMkLst>
      </pc:sldChg>
      <pc:sldChg chg="del">
        <pc:chgData name="Paul Easter" userId="6549cd31feb53bc1" providerId="LiveId" clId="{674F8151-27D5-4618-9780-9C8C1149EB3D}" dt="2022-03-15T03:32:13.617" v="189" actId="47"/>
        <pc:sldMkLst>
          <pc:docMk/>
          <pc:sldMk cId="3968054063" sldId="821"/>
        </pc:sldMkLst>
      </pc:sldChg>
      <pc:sldChg chg="del">
        <pc:chgData name="Paul Easter" userId="6549cd31feb53bc1" providerId="LiveId" clId="{674F8151-27D5-4618-9780-9C8C1149EB3D}" dt="2022-03-15T03:32:13.617" v="189" actId="47"/>
        <pc:sldMkLst>
          <pc:docMk/>
          <pc:sldMk cId="1314440080" sldId="822"/>
        </pc:sldMkLst>
      </pc:sldChg>
      <pc:sldChg chg="del">
        <pc:chgData name="Paul Easter" userId="6549cd31feb53bc1" providerId="LiveId" clId="{674F8151-27D5-4618-9780-9C8C1149EB3D}" dt="2022-03-15T03:32:13.617" v="189" actId="47"/>
        <pc:sldMkLst>
          <pc:docMk/>
          <pc:sldMk cId="3847549517" sldId="823"/>
        </pc:sldMkLst>
      </pc:sldChg>
      <pc:sldChg chg="modSp mod">
        <pc:chgData name="Paul Easter" userId="6549cd31feb53bc1" providerId="LiveId" clId="{674F8151-27D5-4618-9780-9C8C1149EB3D}" dt="2022-03-15T11:35:59.686" v="2642" actId="20577"/>
        <pc:sldMkLst>
          <pc:docMk/>
          <pc:sldMk cId="672528287" sldId="824"/>
        </pc:sldMkLst>
        <pc:spChg chg="mod">
          <ac:chgData name="Paul Easter" userId="6549cd31feb53bc1" providerId="LiveId" clId="{674F8151-27D5-4618-9780-9C8C1149EB3D}" dt="2022-03-15T11:35:59.686" v="2642" actId="20577"/>
          <ac:spMkLst>
            <pc:docMk/>
            <pc:sldMk cId="672528287" sldId="824"/>
            <ac:spMk id="8" creationId="{E2F794A7-8C4C-4A3F-A33D-B76FD77934A3}"/>
          </ac:spMkLst>
        </pc:spChg>
      </pc:sldChg>
      <pc:sldChg chg="modSp">
        <pc:chgData name="Paul Easter" userId="6549cd31feb53bc1" providerId="LiveId" clId="{674F8151-27D5-4618-9780-9C8C1149EB3D}" dt="2022-03-15T11:38:16.057" v="2647" actId="207"/>
        <pc:sldMkLst>
          <pc:docMk/>
          <pc:sldMk cId="3726390387" sldId="825"/>
        </pc:sldMkLst>
        <pc:graphicFrameChg chg="mod">
          <ac:chgData name="Paul Easter" userId="6549cd31feb53bc1" providerId="LiveId" clId="{674F8151-27D5-4618-9780-9C8C1149EB3D}" dt="2022-03-15T11:38:16.057" v="2647" actId="207"/>
          <ac:graphicFrameMkLst>
            <pc:docMk/>
            <pc:sldMk cId="3726390387" sldId="825"/>
            <ac:graphicFrameMk id="2" creationId="{DEE618F2-00F1-4967-ACDB-F0BA7643576E}"/>
          </ac:graphicFrameMkLst>
        </pc:graphicFrameChg>
      </pc:sldChg>
      <pc:sldChg chg="modSp mod">
        <pc:chgData name="Paul Easter" userId="6549cd31feb53bc1" providerId="LiveId" clId="{674F8151-27D5-4618-9780-9C8C1149EB3D}" dt="2022-03-15T04:11:08.216" v="605"/>
        <pc:sldMkLst>
          <pc:docMk/>
          <pc:sldMk cId="3990016662" sldId="827"/>
        </pc:sldMkLst>
        <pc:graphicFrameChg chg="mod modGraphic">
          <ac:chgData name="Paul Easter" userId="6549cd31feb53bc1" providerId="LiveId" clId="{674F8151-27D5-4618-9780-9C8C1149EB3D}" dt="2022-03-15T04:11:08.216" v="605"/>
          <ac:graphicFrameMkLst>
            <pc:docMk/>
            <pc:sldMk cId="3990016662" sldId="827"/>
            <ac:graphicFrameMk id="2" creationId="{DEE618F2-00F1-4967-ACDB-F0BA7643576E}"/>
          </ac:graphicFrameMkLst>
        </pc:graphicFrameChg>
      </pc:sldChg>
      <pc:sldChg chg="modSp mod">
        <pc:chgData name="Paul Easter" userId="6549cd31feb53bc1" providerId="LiveId" clId="{674F8151-27D5-4618-9780-9C8C1149EB3D}" dt="2022-03-15T04:10:57.092" v="604" actId="20577"/>
        <pc:sldMkLst>
          <pc:docMk/>
          <pc:sldMk cId="3606574374" sldId="830"/>
        </pc:sldMkLst>
        <pc:graphicFrameChg chg="mod modGraphic">
          <ac:chgData name="Paul Easter" userId="6549cd31feb53bc1" providerId="LiveId" clId="{674F8151-27D5-4618-9780-9C8C1149EB3D}" dt="2022-03-15T04:10:57.092" v="604" actId="20577"/>
          <ac:graphicFrameMkLst>
            <pc:docMk/>
            <pc:sldMk cId="3606574374" sldId="83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3433562917" sldId="838"/>
        </pc:sldMkLst>
      </pc:sldChg>
      <pc:sldChg chg="del">
        <pc:chgData name="Paul Easter" userId="6549cd31feb53bc1" providerId="LiveId" clId="{674F8151-27D5-4618-9780-9C8C1149EB3D}" dt="2022-03-15T03:32:13.617" v="189" actId="47"/>
        <pc:sldMkLst>
          <pc:docMk/>
          <pc:sldMk cId="299898899" sldId="839"/>
        </pc:sldMkLst>
      </pc:sldChg>
      <pc:sldChg chg="del">
        <pc:chgData name="Paul Easter" userId="6549cd31feb53bc1" providerId="LiveId" clId="{674F8151-27D5-4618-9780-9C8C1149EB3D}" dt="2022-03-15T03:32:13.617" v="189" actId="47"/>
        <pc:sldMkLst>
          <pc:docMk/>
          <pc:sldMk cId="1279608541" sldId="840"/>
        </pc:sldMkLst>
      </pc:sldChg>
      <pc:sldChg chg="del">
        <pc:chgData name="Paul Easter" userId="6549cd31feb53bc1" providerId="LiveId" clId="{674F8151-27D5-4618-9780-9C8C1149EB3D}" dt="2022-03-15T03:32:13.617" v="189" actId="47"/>
        <pc:sldMkLst>
          <pc:docMk/>
          <pc:sldMk cId="1062115231" sldId="841"/>
        </pc:sldMkLst>
      </pc:sldChg>
      <pc:sldChg chg="del">
        <pc:chgData name="Paul Easter" userId="6549cd31feb53bc1" providerId="LiveId" clId="{674F8151-27D5-4618-9780-9C8C1149EB3D}" dt="2022-03-15T03:32:13.617" v="189" actId="47"/>
        <pc:sldMkLst>
          <pc:docMk/>
          <pc:sldMk cId="1280200120" sldId="842"/>
        </pc:sldMkLst>
      </pc:sldChg>
      <pc:sldChg chg="del">
        <pc:chgData name="Paul Easter" userId="6549cd31feb53bc1" providerId="LiveId" clId="{674F8151-27D5-4618-9780-9C8C1149EB3D}" dt="2022-03-15T03:32:13.617" v="189" actId="47"/>
        <pc:sldMkLst>
          <pc:docMk/>
          <pc:sldMk cId="241544751" sldId="843"/>
        </pc:sldMkLst>
      </pc:sldChg>
      <pc:sldChg chg="del">
        <pc:chgData name="Paul Easter" userId="6549cd31feb53bc1" providerId="LiveId" clId="{674F8151-27D5-4618-9780-9C8C1149EB3D}" dt="2022-03-15T03:32:13.617" v="189" actId="47"/>
        <pc:sldMkLst>
          <pc:docMk/>
          <pc:sldMk cId="3556664914" sldId="844"/>
        </pc:sldMkLst>
      </pc:sldChg>
      <pc:sldChg chg="del">
        <pc:chgData name="Paul Easter" userId="6549cd31feb53bc1" providerId="LiveId" clId="{674F8151-27D5-4618-9780-9C8C1149EB3D}" dt="2022-03-15T03:32:13.617" v="189" actId="47"/>
        <pc:sldMkLst>
          <pc:docMk/>
          <pc:sldMk cId="4235437804" sldId="845"/>
        </pc:sldMkLst>
      </pc:sldChg>
      <pc:sldChg chg="del">
        <pc:chgData name="Paul Easter" userId="6549cd31feb53bc1" providerId="LiveId" clId="{674F8151-27D5-4618-9780-9C8C1149EB3D}" dt="2022-03-15T03:32:13.617" v="189" actId="47"/>
        <pc:sldMkLst>
          <pc:docMk/>
          <pc:sldMk cId="3392732738" sldId="846"/>
        </pc:sldMkLst>
      </pc:sldChg>
      <pc:sldChg chg="del">
        <pc:chgData name="Paul Easter" userId="6549cd31feb53bc1" providerId="LiveId" clId="{674F8151-27D5-4618-9780-9C8C1149EB3D}" dt="2022-03-15T03:32:13.617" v="189" actId="47"/>
        <pc:sldMkLst>
          <pc:docMk/>
          <pc:sldMk cId="2521739184" sldId="847"/>
        </pc:sldMkLst>
      </pc:sldChg>
      <pc:sldChg chg="del">
        <pc:chgData name="Paul Easter" userId="6549cd31feb53bc1" providerId="LiveId" clId="{674F8151-27D5-4618-9780-9C8C1149EB3D}" dt="2022-03-15T03:32:13.617" v="189" actId="47"/>
        <pc:sldMkLst>
          <pc:docMk/>
          <pc:sldMk cId="1813672900" sldId="848"/>
        </pc:sldMkLst>
      </pc:sldChg>
      <pc:sldChg chg="del">
        <pc:chgData name="Paul Easter" userId="6549cd31feb53bc1" providerId="LiveId" clId="{674F8151-27D5-4618-9780-9C8C1149EB3D}" dt="2022-03-15T03:32:13.617" v="189" actId="47"/>
        <pc:sldMkLst>
          <pc:docMk/>
          <pc:sldMk cId="2271322954" sldId="850"/>
        </pc:sldMkLst>
      </pc:sldChg>
      <pc:sldChg chg="del">
        <pc:chgData name="Paul Easter" userId="6549cd31feb53bc1" providerId="LiveId" clId="{674F8151-27D5-4618-9780-9C8C1149EB3D}" dt="2022-03-15T03:32:13.617" v="189" actId="47"/>
        <pc:sldMkLst>
          <pc:docMk/>
          <pc:sldMk cId="3849115069" sldId="851"/>
        </pc:sldMkLst>
      </pc:sldChg>
      <pc:sldChg chg="del">
        <pc:chgData name="Paul Easter" userId="6549cd31feb53bc1" providerId="LiveId" clId="{674F8151-27D5-4618-9780-9C8C1149EB3D}" dt="2022-03-15T03:32:13.617" v="189" actId="47"/>
        <pc:sldMkLst>
          <pc:docMk/>
          <pc:sldMk cId="635691376" sldId="852"/>
        </pc:sldMkLst>
      </pc:sldChg>
      <pc:sldChg chg="del">
        <pc:chgData name="Paul Easter" userId="6549cd31feb53bc1" providerId="LiveId" clId="{674F8151-27D5-4618-9780-9C8C1149EB3D}" dt="2022-03-15T03:32:13.617" v="189" actId="47"/>
        <pc:sldMkLst>
          <pc:docMk/>
          <pc:sldMk cId="2993031169" sldId="853"/>
        </pc:sldMkLst>
      </pc:sldChg>
      <pc:sldChg chg="del">
        <pc:chgData name="Paul Easter" userId="6549cd31feb53bc1" providerId="LiveId" clId="{674F8151-27D5-4618-9780-9C8C1149EB3D}" dt="2022-03-15T03:32:13.617" v="189" actId="47"/>
        <pc:sldMkLst>
          <pc:docMk/>
          <pc:sldMk cId="499318072" sldId="855"/>
        </pc:sldMkLst>
      </pc:sldChg>
      <pc:sldChg chg="del">
        <pc:chgData name="Paul Easter" userId="6549cd31feb53bc1" providerId="LiveId" clId="{674F8151-27D5-4618-9780-9C8C1149EB3D}" dt="2022-03-15T03:32:13.617" v="189" actId="47"/>
        <pc:sldMkLst>
          <pc:docMk/>
          <pc:sldMk cId="482918926" sldId="856"/>
        </pc:sldMkLst>
      </pc:sldChg>
      <pc:sldChg chg="del">
        <pc:chgData name="Paul Easter" userId="6549cd31feb53bc1" providerId="LiveId" clId="{674F8151-27D5-4618-9780-9C8C1149EB3D}" dt="2022-03-15T03:32:13.617" v="189" actId="47"/>
        <pc:sldMkLst>
          <pc:docMk/>
          <pc:sldMk cId="1435004829" sldId="857"/>
        </pc:sldMkLst>
      </pc:sldChg>
      <pc:sldChg chg="del">
        <pc:chgData name="Paul Easter" userId="6549cd31feb53bc1" providerId="LiveId" clId="{674F8151-27D5-4618-9780-9C8C1149EB3D}" dt="2022-03-15T03:32:13.617" v="189" actId="47"/>
        <pc:sldMkLst>
          <pc:docMk/>
          <pc:sldMk cId="717479014" sldId="858"/>
        </pc:sldMkLst>
      </pc:sldChg>
      <pc:sldChg chg="del">
        <pc:chgData name="Paul Easter" userId="6549cd31feb53bc1" providerId="LiveId" clId="{674F8151-27D5-4618-9780-9C8C1149EB3D}" dt="2022-03-15T03:32:13.617" v="189" actId="47"/>
        <pc:sldMkLst>
          <pc:docMk/>
          <pc:sldMk cId="2911315469" sldId="859"/>
        </pc:sldMkLst>
      </pc:sldChg>
      <pc:sldChg chg="del">
        <pc:chgData name="Paul Easter" userId="6549cd31feb53bc1" providerId="LiveId" clId="{674F8151-27D5-4618-9780-9C8C1149EB3D}" dt="2022-03-15T03:32:13.617" v="189" actId="47"/>
        <pc:sldMkLst>
          <pc:docMk/>
          <pc:sldMk cId="4258976268" sldId="860"/>
        </pc:sldMkLst>
      </pc:sldChg>
      <pc:sldChg chg="modSp add mod">
        <pc:chgData name="Paul Easter" userId="6549cd31feb53bc1" providerId="LiveId" clId="{674F8151-27D5-4618-9780-9C8C1149EB3D}" dt="2022-03-19T08:05:52.614" v="4253" actId="20577"/>
        <pc:sldMkLst>
          <pc:docMk/>
          <pc:sldMk cId="3939208264" sldId="861"/>
        </pc:sldMkLst>
        <pc:spChg chg="mod">
          <ac:chgData name="Paul Easter" userId="6549cd31feb53bc1" providerId="LiveId" clId="{674F8151-27D5-4618-9780-9C8C1149EB3D}" dt="2022-03-19T08:05:52.614" v="4253" actId="20577"/>
          <ac:spMkLst>
            <pc:docMk/>
            <pc:sldMk cId="3939208264" sldId="861"/>
            <ac:spMk id="4" creationId="{03287C0B-7E30-4D98-BAD6-34DE74AB915C}"/>
          </ac:spMkLst>
        </pc:spChg>
        <pc:spChg chg="mod">
          <ac:chgData name="Paul Easter" userId="6549cd31feb53bc1" providerId="LiveId" clId="{674F8151-27D5-4618-9780-9C8C1149EB3D}" dt="2022-03-15T17:06:05.392" v="2653" actId="20577"/>
          <ac:spMkLst>
            <pc:docMk/>
            <pc:sldMk cId="3939208264" sldId="861"/>
            <ac:spMk id="6" creationId="{D1F12B24-2039-4697-8A13-6826CA5F9E64}"/>
          </ac:spMkLst>
        </pc:spChg>
      </pc:sldChg>
      <pc:sldChg chg="addSp delSp modSp add del mod">
        <pc:chgData name="Paul Easter" userId="6549cd31feb53bc1" providerId="LiveId" clId="{674F8151-27D5-4618-9780-9C8C1149EB3D}" dt="2022-03-30T08:37:14.673" v="10664" actId="2696"/>
        <pc:sldMkLst>
          <pc:docMk/>
          <pc:sldMk cId="794111023" sldId="862"/>
        </pc:sldMkLst>
        <pc:spChg chg="add mod">
          <ac:chgData name="Paul Easter" userId="6549cd31feb53bc1" providerId="LiveId" clId="{674F8151-27D5-4618-9780-9C8C1149EB3D}" dt="2022-03-23T15:46:42.613" v="8166"/>
          <ac:spMkLst>
            <pc:docMk/>
            <pc:sldMk cId="794111023" sldId="862"/>
            <ac:spMk id="8" creationId="{09430F64-C69A-45FD-811D-39659645F818}"/>
          </ac:spMkLst>
        </pc:spChg>
        <pc:spChg chg="del mod">
          <ac:chgData name="Paul Easter" userId="6549cd31feb53bc1" providerId="LiveId" clId="{674F8151-27D5-4618-9780-9C8C1149EB3D}" dt="2022-03-27T19:09:28.886" v="10562" actId="478"/>
          <ac:spMkLst>
            <pc:docMk/>
            <pc:sldMk cId="794111023" sldId="862"/>
            <ac:spMk id="12" creationId="{AC332E9B-316C-42D3-9EF3-4AB9A9BB67D6}"/>
          </ac:spMkLst>
        </pc:spChg>
        <pc:spChg chg="mod">
          <ac:chgData name="Paul Easter" userId="6549cd31feb53bc1" providerId="LiveId" clId="{674F8151-27D5-4618-9780-9C8C1149EB3D}" dt="2022-03-27T19:09:19.158" v="10559" actId="1076"/>
          <ac:spMkLst>
            <pc:docMk/>
            <pc:sldMk cId="794111023" sldId="862"/>
            <ac:spMk id="13" creationId="{00000000-0000-0000-0000-000000000000}"/>
          </ac:spMkLst>
        </pc:spChg>
        <pc:spChg chg="del mod topLvl">
          <ac:chgData name="Paul Easter" userId="6549cd31feb53bc1" providerId="LiveId" clId="{674F8151-27D5-4618-9780-9C8C1149EB3D}" dt="2022-03-27T18:58:04.567" v="10495" actId="478"/>
          <ac:spMkLst>
            <pc:docMk/>
            <pc:sldMk cId="794111023" sldId="862"/>
            <ac:spMk id="17" creationId="{8BD40BD1-26B2-4D3B-81A7-984CBC57AF71}"/>
          </ac:spMkLst>
        </pc:spChg>
        <pc:spChg chg="add mod">
          <ac:chgData name="Paul Easter" userId="6549cd31feb53bc1" providerId="LiveId" clId="{674F8151-27D5-4618-9780-9C8C1149EB3D}" dt="2022-03-27T19:09:27.021" v="10561" actId="1076"/>
          <ac:spMkLst>
            <pc:docMk/>
            <pc:sldMk cId="794111023" sldId="862"/>
            <ac:spMk id="27" creationId="{5A13C09D-E141-41D6-B5D7-F6499AE2C0C0}"/>
          </ac:spMkLst>
        </pc:spChg>
        <pc:grpChg chg="add mod">
          <ac:chgData name="Paul Easter" userId="6549cd31feb53bc1" providerId="LiveId" clId="{674F8151-27D5-4618-9780-9C8C1149EB3D}" dt="2022-03-30T08:33:42.380" v="10626" actId="1076"/>
          <ac:grpSpMkLst>
            <pc:docMk/>
            <pc:sldMk cId="794111023" sldId="862"/>
            <ac:grpSpMk id="2" creationId="{A1915A22-4C47-45BF-B342-71C6D4A17175}"/>
          </ac:grpSpMkLst>
        </pc:grpChg>
        <pc:grpChg chg="add del mod">
          <ac:chgData name="Paul Easter" userId="6549cd31feb53bc1" providerId="LiveId" clId="{674F8151-27D5-4618-9780-9C8C1149EB3D}" dt="2022-03-27T18:58:38.853" v="10499" actId="165"/>
          <ac:grpSpMkLst>
            <pc:docMk/>
            <pc:sldMk cId="794111023" sldId="862"/>
            <ac:grpSpMk id="10" creationId="{07A708DB-5BBB-4242-B6D7-9E3F87EC2E45}"/>
          </ac:grpSpMkLst>
        </pc:grpChg>
        <pc:grpChg chg="del">
          <ac:chgData name="Paul Easter" userId="6549cd31feb53bc1" providerId="LiveId" clId="{674F8151-27D5-4618-9780-9C8C1149EB3D}" dt="2022-03-15T03:57:12.183" v="328" actId="478"/>
          <ac:grpSpMkLst>
            <pc:docMk/>
            <pc:sldMk cId="794111023" sldId="862"/>
            <ac:grpSpMk id="10" creationId="{3A30AFAB-485C-4F38-8537-C5F3E8AE431A}"/>
          </ac:grpSpMkLst>
        </pc:grpChg>
        <pc:grpChg chg="add del mod">
          <ac:chgData name="Paul Easter" userId="6549cd31feb53bc1" providerId="LiveId" clId="{674F8151-27D5-4618-9780-9C8C1149EB3D}" dt="2022-03-15T03:58:01.827" v="334" actId="165"/>
          <ac:grpSpMkLst>
            <pc:docMk/>
            <pc:sldMk cId="794111023" sldId="862"/>
            <ac:grpSpMk id="14" creationId="{0074A895-7EB2-4BEB-BAE7-EB48B6BEB881}"/>
          </ac:grpSpMkLst>
        </pc:grpChg>
        <pc:grpChg chg="add del mod">
          <ac:chgData name="Paul Easter" userId="6549cd31feb53bc1" providerId="LiveId" clId="{674F8151-27D5-4618-9780-9C8C1149EB3D}" dt="2022-03-27T19:00:18.768" v="10507" actId="165"/>
          <ac:grpSpMkLst>
            <pc:docMk/>
            <pc:sldMk cId="794111023" sldId="862"/>
            <ac:grpSpMk id="18" creationId="{E8385E9D-0801-4BF3-8DF3-E36B5E0DCAF2}"/>
          </ac:grpSpMkLst>
        </pc:grpChg>
        <pc:grpChg chg="add del mod">
          <ac:chgData name="Paul Easter" userId="6549cd31feb53bc1" providerId="LiveId" clId="{674F8151-27D5-4618-9780-9C8C1149EB3D}" dt="2022-03-27T19:02:26.894" v="10516" actId="165"/>
          <ac:grpSpMkLst>
            <pc:docMk/>
            <pc:sldMk cId="794111023" sldId="862"/>
            <ac:grpSpMk id="21" creationId="{121ED8EC-682C-4E36-975A-27D3120A0150}"/>
          </ac:grpSpMkLst>
        </pc:grpChg>
        <pc:grpChg chg="add del mod">
          <ac:chgData name="Paul Easter" userId="6549cd31feb53bc1" providerId="LiveId" clId="{674F8151-27D5-4618-9780-9C8C1149EB3D}" dt="2022-03-27T19:09:32.352" v="10563" actId="478"/>
          <ac:grpSpMkLst>
            <pc:docMk/>
            <pc:sldMk cId="794111023" sldId="862"/>
            <ac:grpSpMk id="24" creationId="{B0719F00-A473-4E10-85C4-9C29BED6F8E9}"/>
          </ac:grpSpMkLst>
        </pc:grpChg>
        <pc:grpChg chg="add del mod">
          <ac:chgData name="Paul Easter" userId="6549cd31feb53bc1" providerId="LiveId" clId="{674F8151-27D5-4618-9780-9C8C1149EB3D}" dt="2022-03-30T08:30:34.402" v="10576" actId="165"/>
          <ac:grpSpMkLst>
            <pc:docMk/>
            <pc:sldMk cId="794111023" sldId="862"/>
            <ac:grpSpMk id="28" creationId="{8B7B79DD-1A0A-40A2-A29E-806FB27D6FB3}"/>
          </ac:grpSpMkLst>
        </pc:grpChg>
        <pc:picChg chg="add del mod">
          <ac:chgData name="Paul Easter" userId="6549cd31feb53bc1" providerId="LiveId" clId="{674F8151-27D5-4618-9780-9C8C1149EB3D}" dt="2022-03-27T19:07:42.866" v="10533" actId="478"/>
          <ac:picMkLst>
            <pc:docMk/>
            <pc:sldMk cId="794111023" sldId="862"/>
            <ac:picMk id="3" creationId="{4D88697D-D79C-4833-AB91-570D803F323D}"/>
          </ac:picMkLst>
        </pc:picChg>
        <pc:picChg chg="del mod topLvl">
          <ac:chgData name="Paul Easter" userId="6549cd31feb53bc1" providerId="LiveId" clId="{674F8151-27D5-4618-9780-9C8C1149EB3D}" dt="2022-03-27T19:08:33.426" v="10549" actId="478"/>
          <ac:picMkLst>
            <pc:docMk/>
            <pc:sldMk cId="794111023" sldId="862"/>
            <ac:picMk id="11" creationId="{267116C1-9D44-4EE7-9A92-DFB4103AE655}"/>
          </ac:picMkLst>
        </pc:picChg>
        <pc:picChg chg="del mod ord topLvl">
          <ac:chgData name="Paul Easter" userId="6549cd31feb53bc1" providerId="LiveId" clId="{674F8151-27D5-4618-9780-9C8C1149EB3D}" dt="2022-03-27T19:08:31.458" v="10548" actId="478"/>
          <ac:picMkLst>
            <pc:docMk/>
            <pc:sldMk cId="794111023" sldId="862"/>
            <ac:picMk id="14" creationId="{63118BAA-9E19-49CF-AE76-27892E04BC7A}"/>
          </ac:picMkLst>
        </pc:picChg>
        <pc:picChg chg="del mod topLvl">
          <ac:chgData name="Paul Easter" userId="6549cd31feb53bc1" providerId="LiveId" clId="{674F8151-27D5-4618-9780-9C8C1149EB3D}" dt="2022-03-27T18:58:06.450" v="10496" actId="478"/>
          <ac:picMkLst>
            <pc:docMk/>
            <pc:sldMk cId="794111023" sldId="862"/>
            <ac:picMk id="16" creationId="{DBC260A3-56D1-484E-B8A1-9010768031FE}"/>
          </ac:picMkLst>
        </pc:picChg>
        <pc:picChg chg="del mod topLvl">
          <ac:chgData name="Paul Easter" userId="6549cd31feb53bc1" providerId="LiveId" clId="{674F8151-27D5-4618-9780-9C8C1149EB3D}" dt="2022-03-27T19:08:02.799" v="10540" actId="478"/>
          <ac:picMkLst>
            <pc:docMk/>
            <pc:sldMk cId="794111023" sldId="862"/>
            <ac:picMk id="19" creationId="{80651BCA-B0CD-438D-A002-3DAD555E84D3}"/>
          </ac:picMkLst>
        </pc:picChg>
        <pc:picChg chg="del mod topLvl">
          <ac:chgData name="Paul Easter" userId="6549cd31feb53bc1" providerId="LiveId" clId="{674F8151-27D5-4618-9780-9C8C1149EB3D}" dt="2022-03-27T19:00:21.759" v="10508" actId="478"/>
          <ac:picMkLst>
            <pc:docMk/>
            <pc:sldMk cId="794111023" sldId="862"/>
            <ac:picMk id="20" creationId="{8D2802C1-D04D-4752-B08D-84A0CE2243BF}"/>
          </ac:picMkLst>
        </pc:picChg>
        <pc:picChg chg="del mod topLvl">
          <ac:chgData name="Paul Easter" userId="6549cd31feb53bc1" providerId="LiveId" clId="{674F8151-27D5-4618-9780-9C8C1149EB3D}" dt="2022-03-27T19:02:32.772" v="10518" actId="478"/>
          <ac:picMkLst>
            <pc:docMk/>
            <pc:sldMk cId="794111023" sldId="862"/>
            <ac:picMk id="22" creationId="{5A86701C-59F4-4141-B67C-77D2AF48203F}"/>
          </ac:picMkLst>
        </pc:picChg>
        <pc:picChg chg="add del mod topLvl">
          <ac:chgData name="Paul Easter" userId="6549cd31feb53bc1" providerId="LiveId" clId="{674F8151-27D5-4618-9780-9C8C1149EB3D}" dt="2022-03-27T19:08:03.367" v="10541" actId="478"/>
          <ac:picMkLst>
            <pc:docMk/>
            <pc:sldMk cId="794111023" sldId="862"/>
            <ac:picMk id="23" creationId="{C8C31A99-0D35-47B6-8173-C4A0AF3B486E}"/>
          </ac:picMkLst>
        </pc:picChg>
        <pc:picChg chg="del mod topLvl">
          <ac:chgData name="Paul Easter" userId="6549cd31feb53bc1" providerId="LiveId" clId="{674F8151-27D5-4618-9780-9C8C1149EB3D}" dt="2022-03-27T19:09:33.847" v="10564" actId="478"/>
          <ac:picMkLst>
            <pc:docMk/>
            <pc:sldMk cId="794111023" sldId="862"/>
            <ac:picMk id="25" creationId="{29276827-1E4E-456B-9B35-C8728A3B4407}"/>
          </ac:picMkLst>
        </pc:picChg>
        <pc:picChg chg="del mod topLvl">
          <ac:chgData name="Paul Easter" userId="6549cd31feb53bc1" providerId="LiveId" clId="{674F8151-27D5-4618-9780-9C8C1149EB3D}" dt="2022-03-27T19:09:32.352" v="10563" actId="478"/>
          <ac:picMkLst>
            <pc:docMk/>
            <pc:sldMk cId="794111023" sldId="862"/>
            <ac:picMk id="26" creationId="{99D48934-A6A9-49F7-8CC5-B486E1DDB4F1}"/>
          </ac:picMkLst>
        </pc:picChg>
        <pc:picChg chg="mod topLvl">
          <ac:chgData name="Paul Easter" userId="6549cd31feb53bc1" providerId="LiveId" clId="{674F8151-27D5-4618-9780-9C8C1149EB3D}" dt="2022-03-30T08:33:42.380" v="10626" actId="1076"/>
          <ac:picMkLst>
            <pc:docMk/>
            <pc:sldMk cId="794111023" sldId="862"/>
            <ac:picMk id="29" creationId="{58837247-C60C-4DA3-842A-C11AC86CA9BE}"/>
          </ac:picMkLst>
        </pc:picChg>
        <pc:picChg chg="mod topLvl">
          <ac:chgData name="Paul Easter" userId="6549cd31feb53bc1" providerId="LiveId" clId="{674F8151-27D5-4618-9780-9C8C1149EB3D}" dt="2022-03-30T08:33:42.380" v="10626" actId="1076"/>
          <ac:picMkLst>
            <pc:docMk/>
            <pc:sldMk cId="794111023" sldId="862"/>
            <ac:picMk id="30" creationId="{3DB9B268-7643-49AA-B9D4-84BF4E1EDEF3}"/>
          </ac:picMkLst>
        </pc:picChg>
      </pc:sldChg>
      <pc:sldChg chg="addSp delSp modSp add mod">
        <pc:chgData name="Paul Easter" userId="6549cd31feb53bc1" providerId="LiveId" clId="{674F8151-27D5-4618-9780-9C8C1149EB3D}" dt="2022-03-15T04:06:40.600" v="562"/>
        <pc:sldMkLst>
          <pc:docMk/>
          <pc:sldMk cId="3809059981" sldId="863"/>
        </pc:sldMkLst>
        <pc:spChg chg="mod">
          <ac:chgData name="Paul Easter" userId="6549cd31feb53bc1" providerId="LiveId" clId="{674F8151-27D5-4618-9780-9C8C1149EB3D}" dt="2022-03-15T04:05:27.875" v="448" actId="113"/>
          <ac:spMkLst>
            <pc:docMk/>
            <pc:sldMk cId="3809059981" sldId="863"/>
            <ac:spMk id="8" creationId="{E2F794A7-8C4C-4A3F-A33D-B76FD77934A3}"/>
          </ac:spMkLst>
        </pc:spChg>
        <pc:spChg chg="del">
          <ac:chgData name="Paul Easter" userId="6549cd31feb53bc1" providerId="LiveId" clId="{674F8151-27D5-4618-9780-9C8C1149EB3D}" dt="2022-03-15T04:06:36.295" v="561" actId="478"/>
          <ac:spMkLst>
            <pc:docMk/>
            <pc:sldMk cId="3809059981" sldId="863"/>
            <ac:spMk id="9" creationId="{BB13FA6F-1131-4ED4-9256-58F09158DBD8}"/>
          </ac:spMkLst>
        </pc:spChg>
        <pc:spChg chg="add mod">
          <ac:chgData name="Paul Easter" userId="6549cd31feb53bc1" providerId="LiveId" clId="{674F8151-27D5-4618-9780-9C8C1149EB3D}" dt="2022-03-15T04:06:40.600" v="562"/>
          <ac:spMkLst>
            <pc:docMk/>
            <pc:sldMk cId="3809059981" sldId="863"/>
            <ac:spMk id="10" creationId="{4EB900C5-D0D4-4554-BA2F-E2B1BC44471E}"/>
          </ac:spMkLst>
        </pc:spChg>
        <pc:spChg chg="mod">
          <ac:chgData name="Paul Easter" userId="6549cd31feb53bc1" providerId="LiveId" clId="{674F8151-27D5-4618-9780-9C8C1149EB3D}" dt="2022-03-15T04:06:29.762" v="560" actId="20577"/>
          <ac:spMkLst>
            <pc:docMk/>
            <pc:sldMk cId="3809059981" sldId="863"/>
            <ac:spMk id="11" creationId="{AC7EC5CF-78AA-4541-AEC7-A11A7C586BDA}"/>
          </ac:spMkLst>
        </pc:spChg>
        <pc:graphicFrameChg chg="modGraphic">
          <ac:chgData name="Paul Easter" userId="6549cd31feb53bc1" providerId="LiveId" clId="{674F8151-27D5-4618-9780-9C8C1149EB3D}" dt="2022-03-15T04:04:46.568" v="425" actId="2165"/>
          <ac:graphicFrameMkLst>
            <pc:docMk/>
            <pc:sldMk cId="3809059981" sldId="863"/>
            <ac:graphicFrameMk id="2" creationId="{DEE618F2-00F1-4967-ACDB-F0BA7643576E}"/>
          </ac:graphicFrameMkLst>
        </pc:graphicFrameChg>
      </pc:sldChg>
      <pc:sldChg chg="addSp delSp modSp add del mod">
        <pc:chgData name="Paul Easter" userId="6549cd31feb53bc1" providerId="LiveId" clId="{674F8151-27D5-4618-9780-9C8C1149EB3D}" dt="2022-03-15T05:14:44.978" v="744" actId="2696"/>
        <pc:sldMkLst>
          <pc:docMk/>
          <pc:sldMk cId="3051208542" sldId="864"/>
        </pc:sldMkLst>
        <pc:spChg chg="mod">
          <ac:chgData name="Paul Easter" userId="6549cd31feb53bc1" providerId="LiveId" clId="{674F8151-27D5-4618-9780-9C8C1149EB3D}" dt="2022-03-15T04:42:36.300" v="687" actId="20577"/>
          <ac:spMkLst>
            <pc:docMk/>
            <pc:sldMk cId="3051208542" sldId="864"/>
            <ac:spMk id="8" creationId="{E2F794A7-8C4C-4A3F-A33D-B76FD77934A3}"/>
          </ac:spMkLst>
        </pc:spChg>
        <pc:spChg chg="add mod">
          <ac:chgData name="Paul Easter" userId="6549cd31feb53bc1" providerId="LiveId" clId="{674F8151-27D5-4618-9780-9C8C1149EB3D}" dt="2022-03-15T04:41:32.381" v="640"/>
          <ac:spMkLst>
            <pc:docMk/>
            <pc:sldMk cId="3051208542" sldId="864"/>
            <ac:spMk id="11" creationId="{F1D586C4-ACE8-406D-B4FD-E485247B6052}"/>
          </ac:spMkLst>
        </pc:spChg>
        <pc:spChg chg="mod">
          <ac:chgData name="Paul Easter" userId="6549cd31feb53bc1" providerId="LiveId" clId="{674F8151-27D5-4618-9780-9C8C1149EB3D}" dt="2022-03-15T04:59:03.345" v="743" actId="20577"/>
          <ac:spMkLst>
            <pc:docMk/>
            <pc:sldMk cId="3051208542" sldId="864"/>
            <ac:spMk id="14" creationId="{D1A264E9-38AC-47A4-83E2-D3C122E48CFC}"/>
          </ac:spMkLst>
        </pc:spChg>
        <pc:graphicFrameChg chg="del">
          <ac:chgData name="Paul Easter" userId="6549cd31feb53bc1" providerId="LiveId" clId="{674F8151-27D5-4618-9780-9C8C1149EB3D}" dt="2022-03-15T04:46:51.619" v="735" actId="478"/>
          <ac:graphicFrameMkLst>
            <pc:docMk/>
            <pc:sldMk cId="3051208542" sldId="864"/>
            <ac:graphicFrameMk id="7" creationId="{9DEA0492-CB63-4018-B976-0A41D6E330DD}"/>
          </ac:graphicFrameMkLst>
        </pc:graphicFrameChg>
        <pc:graphicFrameChg chg="mod modGraphic">
          <ac:chgData name="Paul Easter" userId="6549cd31feb53bc1" providerId="LiveId" clId="{674F8151-27D5-4618-9780-9C8C1149EB3D}" dt="2022-03-15T04:46:58.193" v="736" actId="1076"/>
          <ac:graphicFrameMkLst>
            <pc:docMk/>
            <pc:sldMk cId="3051208542" sldId="864"/>
            <ac:graphicFrameMk id="9" creationId="{5D453549-73C6-4D36-9776-1EB6146E2510}"/>
          </ac:graphicFrameMkLst>
        </pc:graphicFrameChg>
        <pc:graphicFrameChg chg="del">
          <ac:chgData name="Paul Easter" userId="6549cd31feb53bc1" providerId="LiveId" clId="{674F8151-27D5-4618-9780-9C8C1149EB3D}" dt="2022-03-15T04:40:51.621" v="633" actId="478"/>
          <ac:graphicFrameMkLst>
            <pc:docMk/>
            <pc:sldMk cId="3051208542" sldId="864"/>
            <ac:graphicFrameMk id="10" creationId="{7E5092FE-1C91-4B48-9748-4136E6DA4D71}"/>
          </ac:graphicFrameMkLst>
        </pc:graphicFrameChg>
      </pc:sldChg>
      <pc:sldChg chg="delSp modSp add mod">
        <pc:chgData name="Paul Easter" userId="6549cd31feb53bc1" providerId="LiveId" clId="{674F8151-27D5-4618-9780-9C8C1149EB3D}" dt="2022-03-23T12:51:54.043" v="8165" actId="20577"/>
        <pc:sldMkLst>
          <pc:docMk/>
          <pc:sldMk cId="3964913650" sldId="864"/>
        </pc:sldMkLst>
        <pc:spChg chg="mod">
          <ac:chgData name="Paul Easter" userId="6549cd31feb53bc1" providerId="LiveId" clId="{674F8151-27D5-4618-9780-9C8C1149EB3D}" dt="2022-03-23T12:51:54.043" v="8165" actId="20577"/>
          <ac:spMkLst>
            <pc:docMk/>
            <pc:sldMk cId="3964913650" sldId="864"/>
            <ac:spMk id="8" creationId="{E2F794A7-8C4C-4A3F-A33D-B76FD77934A3}"/>
          </ac:spMkLst>
        </pc:spChg>
        <pc:spChg chg="del">
          <ac:chgData name="Paul Easter" userId="6549cd31feb53bc1" providerId="LiveId" clId="{674F8151-27D5-4618-9780-9C8C1149EB3D}" dt="2022-03-15T11:18:08.763" v="2525" actId="478"/>
          <ac:spMkLst>
            <pc:docMk/>
            <pc:sldMk cId="3964913650" sldId="864"/>
            <ac:spMk id="10" creationId="{8E51A58A-9A8D-4309-A22F-61B3C7752016}"/>
          </ac:spMkLst>
        </pc:spChg>
        <pc:spChg chg="mod">
          <ac:chgData name="Paul Easter" userId="6549cd31feb53bc1" providerId="LiveId" clId="{674F8151-27D5-4618-9780-9C8C1149EB3D}" dt="2022-03-15T11:12:18.452" v="2170"/>
          <ac:spMkLst>
            <pc:docMk/>
            <pc:sldMk cId="3964913650" sldId="864"/>
            <ac:spMk id="14" creationId="{D1A264E9-38AC-47A4-83E2-D3C122E48CFC}"/>
          </ac:spMkLst>
        </pc:spChg>
        <pc:graphicFrameChg chg="mod modGraphic">
          <ac:chgData name="Paul Easter" userId="6549cd31feb53bc1" providerId="LiveId" clId="{674F8151-27D5-4618-9780-9C8C1149EB3D}" dt="2022-03-15T11:28:23.358" v="2595" actId="207"/>
          <ac:graphicFrameMkLst>
            <pc:docMk/>
            <pc:sldMk cId="3964913650" sldId="864"/>
            <ac:graphicFrameMk id="2" creationId="{DEE618F2-00F1-4967-ACDB-F0BA7643576E}"/>
          </ac:graphicFrameMkLst>
        </pc:graphicFrameChg>
      </pc:sldChg>
      <pc:sldChg chg="modSp add mod">
        <pc:chgData name="Paul Easter" userId="6549cd31feb53bc1" providerId="LiveId" clId="{674F8151-27D5-4618-9780-9C8C1149EB3D}" dt="2022-03-15T11:23:33.644" v="2576"/>
        <pc:sldMkLst>
          <pc:docMk/>
          <pc:sldMk cId="3407001969" sldId="865"/>
        </pc:sldMkLst>
        <pc:spChg chg="mod">
          <ac:chgData name="Paul Easter" userId="6549cd31feb53bc1" providerId="LiveId" clId="{674F8151-27D5-4618-9780-9C8C1149EB3D}" dt="2022-03-15T11:20:49.118" v="2552" actId="20577"/>
          <ac:spMkLst>
            <pc:docMk/>
            <pc:sldMk cId="3407001969" sldId="865"/>
            <ac:spMk id="8" creationId="{E2F794A7-8C4C-4A3F-A33D-B76FD77934A3}"/>
          </ac:spMkLst>
        </pc:spChg>
        <pc:graphicFrameChg chg="mod">
          <ac:chgData name="Paul Easter" userId="6549cd31feb53bc1" providerId="LiveId" clId="{674F8151-27D5-4618-9780-9C8C1149EB3D}" dt="2022-03-15T11:23:33.644" v="2576"/>
          <ac:graphicFrameMkLst>
            <pc:docMk/>
            <pc:sldMk cId="3407001969" sldId="865"/>
            <ac:graphicFrameMk id="2" creationId="{DEE618F2-00F1-4967-ACDB-F0BA7643576E}"/>
          </ac:graphicFrameMkLst>
        </pc:graphicFrameChg>
      </pc:sldChg>
      <pc:sldChg chg="addSp delSp modSp add del mod">
        <pc:chgData name="Paul Easter" userId="6549cd31feb53bc1" providerId="LiveId" clId="{674F8151-27D5-4618-9780-9C8C1149EB3D}" dt="2022-03-15T10:14:44.942" v="2026" actId="2696"/>
        <pc:sldMkLst>
          <pc:docMk/>
          <pc:sldMk cId="3895609721" sldId="865"/>
        </pc:sldMkLst>
        <pc:spChg chg="add del mod">
          <ac:chgData name="Paul Easter" userId="6549cd31feb53bc1" providerId="LiveId" clId="{674F8151-27D5-4618-9780-9C8C1149EB3D}" dt="2022-03-15T09:44:40.281" v="1398" actId="478"/>
          <ac:spMkLst>
            <pc:docMk/>
            <pc:sldMk cId="3895609721" sldId="865"/>
            <ac:spMk id="7" creationId="{179507D0-F21F-430E-8BA2-7DC24C4D2A85}"/>
          </ac:spMkLst>
        </pc:spChg>
        <pc:spChg chg="mod">
          <ac:chgData name="Paul Easter" userId="6549cd31feb53bc1" providerId="LiveId" clId="{674F8151-27D5-4618-9780-9C8C1149EB3D}" dt="2022-03-15T09:39:14.198" v="1225" actId="14100"/>
          <ac:spMkLst>
            <pc:docMk/>
            <pc:sldMk cId="3895609721" sldId="865"/>
            <ac:spMk id="8" creationId="{E2F794A7-8C4C-4A3F-A33D-B76FD77934A3}"/>
          </ac:spMkLst>
        </pc:spChg>
        <pc:spChg chg="mod">
          <ac:chgData name="Paul Easter" userId="6549cd31feb53bc1" providerId="LiveId" clId="{674F8151-27D5-4618-9780-9C8C1149EB3D}" dt="2022-03-15T09:31:48.663" v="1143" actId="20577"/>
          <ac:spMkLst>
            <pc:docMk/>
            <pc:sldMk cId="3895609721" sldId="865"/>
            <ac:spMk id="14" creationId="{D1A264E9-38AC-47A4-83E2-D3C122E48CFC}"/>
          </ac:spMkLst>
        </pc:spChg>
        <pc:graphicFrameChg chg="mod modGraphic">
          <ac:chgData name="Paul Easter" userId="6549cd31feb53bc1" providerId="LiveId" clId="{674F8151-27D5-4618-9780-9C8C1149EB3D}" dt="2022-03-15T09:39:00.228" v="1224" actId="20577"/>
          <ac:graphicFrameMkLst>
            <pc:docMk/>
            <pc:sldMk cId="3895609721" sldId="865"/>
            <ac:graphicFrameMk id="9" creationId="{5D453549-73C6-4D36-9776-1EB6146E2510}"/>
          </ac:graphicFrameMkLst>
        </pc:graphicFrameChg>
        <pc:graphicFrameChg chg="add del mod">
          <ac:chgData name="Paul Easter" userId="6549cd31feb53bc1" providerId="LiveId" clId="{674F8151-27D5-4618-9780-9C8C1149EB3D}" dt="2022-03-15T09:44:42.523" v="1399" actId="478"/>
          <ac:graphicFrameMkLst>
            <pc:docMk/>
            <pc:sldMk cId="3895609721" sldId="865"/>
            <ac:graphicFrameMk id="10" creationId="{8BC2E851-36D0-49E8-86F6-98BFA62A0D6E}"/>
          </ac:graphicFrameMkLst>
        </pc:graphicFrameChg>
      </pc:sldChg>
      <pc:sldChg chg="addSp modSp add mod">
        <pc:chgData name="Paul Easter" userId="6549cd31feb53bc1" providerId="LiveId" clId="{674F8151-27D5-4618-9780-9C8C1149EB3D}" dt="2022-03-17T11:33:01.708" v="4234" actId="113"/>
        <pc:sldMkLst>
          <pc:docMk/>
          <pc:sldMk cId="345175804" sldId="866"/>
        </pc:sldMkLst>
        <pc:spChg chg="add mod">
          <ac:chgData name="Paul Easter" userId="6549cd31feb53bc1" providerId="LiveId" clId="{674F8151-27D5-4618-9780-9C8C1149EB3D}" dt="2022-03-17T11:33:01.708" v="4234" actId="113"/>
          <ac:spMkLst>
            <pc:docMk/>
            <pc:sldMk cId="345175804" sldId="866"/>
            <ac:spMk id="6" creationId="{51934970-05AF-4CC4-8D92-2C754BA89D53}"/>
          </ac:spMkLst>
        </pc:spChg>
        <pc:spChg chg="mod">
          <ac:chgData name="Paul Easter" userId="6549cd31feb53bc1" providerId="LiveId" clId="{674F8151-27D5-4618-9780-9C8C1149EB3D}" dt="2022-03-15T11:24:17.514" v="2578" actId="20577"/>
          <ac:spMkLst>
            <pc:docMk/>
            <pc:sldMk cId="345175804" sldId="866"/>
            <ac:spMk id="8" creationId="{E2F794A7-8C4C-4A3F-A33D-B76FD77934A3}"/>
          </ac:spMkLst>
        </pc:spChg>
        <pc:graphicFrameChg chg="mod">
          <ac:chgData name="Paul Easter" userId="6549cd31feb53bc1" providerId="LiveId" clId="{674F8151-27D5-4618-9780-9C8C1149EB3D}" dt="2022-03-15T11:36:54.423" v="2643" actId="207"/>
          <ac:graphicFrameMkLst>
            <pc:docMk/>
            <pc:sldMk cId="345175804" sldId="866"/>
            <ac:graphicFrameMk id="2" creationId="{DEE618F2-00F1-4967-ACDB-F0BA7643576E}"/>
          </ac:graphicFrameMkLst>
        </pc:graphicFrameChg>
      </pc:sldChg>
      <pc:sldChg chg="modSp add del mod">
        <pc:chgData name="Paul Easter" userId="6549cd31feb53bc1" providerId="LiveId" clId="{674F8151-27D5-4618-9780-9C8C1149EB3D}" dt="2022-03-15T09:56:39.893" v="1916" actId="2696"/>
        <pc:sldMkLst>
          <pc:docMk/>
          <pc:sldMk cId="2398037499" sldId="866"/>
        </pc:sldMkLst>
        <pc:spChg chg="mod">
          <ac:chgData name="Paul Easter" userId="6549cd31feb53bc1" providerId="LiveId" clId="{674F8151-27D5-4618-9780-9C8C1149EB3D}" dt="2022-03-15T05:22:56.556" v="883" actId="20577"/>
          <ac:spMkLst>
            <pc:docMk/>
            <pc:sldMk cId="2398037499" sldId="866"/>
            <ac:spMk id="8" creationId="{E2F794A7-8C4C-4A3F-A33D-B76FD77934A3}"/>
          </ac:spMkLst>
        </pc:spChg>
        <pc:graphicFrameChg chg="mod modGraphic">
          <ac:chgData name="Paul Easter" userId="6549cd31feb53bc1" providerId="LiveId" clId="{674F8151-27D5-4618-9780-9C8C1149EB3D}" dt="2022-03-15T05:29:36.981" v="952" actId="113"/>
          <ac:graphicFrameMkLst>
            <pc:docMk/>
            <pc:sldMk cId="2398037499" sldId="866"/>
            <ac:graphicFrameMk id="9" creationId="{5D453549-73C6-4D36-9776-1EB6146E2510}"/>
          </ac:graphicFrameMkLst>
        </pc:graphicFrameChg>
      </pc:sldChg>
      <pc:sldChg chg="addSp delSp modSp add del mod">
        <pc:chgData name="Paul Easter" userId="6549cd31feb53bc1" providerId="LiveId" clId="{674F8151-27D5-4618-9780-9C8C1149EB3D}" dt="2022-03-15T09:56:44.993" v="1917" actId="2696"/>
        <pc:sldMkLst>
          <pc:docMk/>
          <pc:sldMk cId="1848729461" sldId="867"/>
        </pc:sldMkLst>
        <pc:spChg chg="mod">
          <ac:chgData name="Paul Easter" userId="6549cd31feb53bc1" providerId="LiveId" clId="{674F8151-27D5-4618-9780-9C8C1149EB3D}" dt="2022-03-15T05:33:32.251" v="1020" actId="20577"/>
          <ac:spMkLst>
            <pc:docMk/>
            <pc:sldMk cId="1848729461" sldId="867"/>
            <ac:spMk id="8" creationId="{E2F794A7-8C4C-4A3F-A33D-B76FD77934A3}"/>
          </ac:spMkLst>
        </pc:spChg>
        <pc:spChg chg="mod">
          <ac:chgData name="Paul Easter" userId="6549cd31feb53bc1" providerId="LiveId" clId="{674F8151-27D5-4618-9780-9C8C1149EB3D}" dt="2022-03-15T05:33:05.069" v="970" actId="20577"/>
          <ac:spMkLst>
            <pc:docMk/>
            <pc:sldMk cId="1848729461" sldId="867"/>
            <ac:spMk id="14" creationId="{D1A264E9-38AC-47A4-83E2-D3C122E48CFC}"/>
          </ac:spMkLst>
        </pc:spChg>
        <pc:graphicFrameChg chg="add del mod modGraphic">
          <ac:chgData name="Paul Easter" userId="6549cd31feb53bc1" providerId="LiveId" clId="{674F8151-27D5-4618-9780-9C8C1149EB3D}" dt="2022-03-15T05:43:50.081" v="1127" actId="113"/>
          <ac:graphicFrameMkLst>
            <pc:docMk/>
            <pc:sldMk cId="1848729461" sldId="867"/>
            <ac:graphicFrameMk id="9" creationId="{5D453549-73C6-4D36-9776-1EB6146E2510}"/>
          </ac:graphicFrameMkLst>
        </pc:graphicFrameChg>
      </pc:sldChg>
      <pc:sldChg chg="addSp delSp modSp add mod ord">
        <pc:chgData name="Paul Easter" userId="6549cd31feb53bc1" providerId="LiveId" clId="{674F8151-27D5-4618-9780-9C8C1149EB3D}" dt="2022-03-27T07:47:45.237" v="8169" actId="20577"/>
        <pc:sldMkLst>
          <pc:docMk/>
          <pc:sldMk cId="3691088199" sldId="867"/>
        </pc:sldMkLst>
        <pc:spChg chg="del">
          <ac:chgData name="Paul Easter" userId="6549cd31feb53bc1" providerId="LiveId" clId="{674F8151-27D5-4618-9780-9C8C1149EB3D}" dt="2022-03-16T06:43:21.269" v="3311" actId="478"/>
          <ac:spMkLst>
            <pc:docMk/>
            <pc:sldMk cId="3691088199" sldId="867"/>
            <ac:spMk id="7" creationId="{CCB0C54E-D590-4996-8506-0113CA28F0E6}"/>
          </ac:spMkLst>
        </pc:spChg>
        <pc:spChg chg="mod">
          <ac:chgData name="Paul Easter" userId="6549cd31feb53bc1" providerId="LiveId" clId="{674F8151-27D5-4618-9780-9C8C1149EB3D}" dt="2022-03-27T07:47:45.237" v="8169" actId="20577"/>
          <ac:spMkLst>
            <pc:docMk/>
            <pc:sldMk cId="3691088199" sldId="867"/>
            <ac:spMk id="8" creationId="{E2F794A7-8C4C-4A3F-A33D-B76FD77934A3}"/>
          </ac:spMkLst>
        </pc:spChg>
        <pc:spChg chg="add mod">
          <ac:chgData name="Paul Easter" userId="6549cd31feb53bc1" providerId="LiveId" clId="{674F8151-27D5-4618-9780-9C8C1149EB3D}" dt="2022-03-16T06:54:56.167" v="3840"/>
          <ac:spMkLst>
            <pc:docMk/>
            <pc:sldMk cId="3691088199" sldId="867"/>
            <ac:spMk id="9" creationId="{A44DB3C8-D55E-4935-8E4D-13FC4BB366B2}"/>
          </ac:spMkLst>
        </pc:spChg>
        <pc:spChg chg="mod">
          <ac:chgData name="Paul Easter" userId="6549cd31feb53bc1" providerId="LiveId" clId="{674F8151-27D5-4618-9780-9C8C1149EB3D}" dt="2022-03-16T06:53:48.813" v="3837" actId="20577"/>
          <ac:spMkLst>
            <pc:docMk/>
            <pc:sldMk cId="3691088199" sldId="867"/>
            <ac:spMk id="14" creationId="{D1A264E9-38AC-47A4-83E2-D3C122E48CFC}"/>
          </ac:spMkLst>
        </pc:spChg>
        <pc:graphicFrameChg chg="mod modGraphic">
          <ac:chgData name="Paul Easter" userId="6549cd31feb53bc1" providerId="LiveId" clId="{674F8151-27D5-4618-9780-9C8C1149EB3D}" dt="2022-03-16T06:51:32.948" v="3776" actId="1076"/>
          <ac:graphicFrameMkLst>
            <pc:docMk/>
            <pc:sldMk cId="3691088199" sldId="867"/>
            <ac:graphicFrameMk id="6" creationId="{E42FDCE1-EBAE-4B84-9456-046590A28807}"/>
          </ac:graphicFrameMkLst>
        </pc:graphicFrameChg>
      </pc:sldChg>
      <pc:sldChg chg="modSp add del mod">
        <pc:chgData name="Paul Easter" userId="6549cd31feb53bc1" providerId="LiveId" clId="{674F8151-27D5-4618-9780-9C8C1149EB3D}" dt="2022-03-15T09:43:37.255" v="1307" actId="47"/>
        <pc:sldMkLst>
          <pc:docMk/>
          <pc:sldMk cId="245426613" sldId="868"/>
        </pc:sldMkLst>
        <pc:spChg chg="mod">
          <ac:chgData name="Paul Easter" userId="6549cd31feb53bc1" providerId="LiveId" clId="{674F8151-27D5-4618-9780-9C8C1149EB3D}" dt="2022-03-15T09:42:27.809" v="1297" actId="20577"/>
          <ac:spMkLst>
            <pc:docMk/>
            <pc:sldMk cId="245426613" sldId="868"/>
            <ac:spMk id="8" creationId="{E2F794A7-8C4C-4A3F-A33D-B76FD77934A3}"/>
          </ac:spMkLst>
        </pc:spChg>
        <pc:graphicFrameChg chg="mod">
          <ac:chgData name="Paul Easter" userId="6549cd31feb53bc1" providerId="LiveId" clId="{674F8151-27D5-4618-9780-9C8C1149EB3D}" dt="2022-03-15T09:42:51.771" v="1304" actId="20577"/>
          <ac:graphicFrameMkLst>
            <pc:docMk/>
            <pc:sldMk cId="245426613" sldId="868"/>
            <ac:graphicFrameMk id="9" creationId="{5D453549-73C6-4D36-9776-1EB6146E2510}"/>
          </ac:graphicFrameMkLst>
        </pc:graphicFrameChg>
        <pc:graphicFrameChg chg="mod">
          <ac:chgData name="Paul Easter" userId="6549cd31feb53bc1" providerId="LiveId" clId="{674F8151-27D5-4618-9780-9C8C1149EB3D}" dt="2022-03-15T09:43:20.904" v="1306" actId="20577"/>
          <ac:graphicFrameMkLst>
            <pc:docMk/>
            <pc:sldMk cId="245426613" sldId="868"/>
            <ac:graphicFrameMk id="10" creationId="{8BC2E851-36D0-49E8-86F6-98BFA62A0D6E}"/>
          </ac:graphicFrameMkLst>
        </pc:graphicFrameChg>
      </pc:sldChg>
      <pc:sldChg chg="delSp modSp add del mod">
        <pc:chgData name="Paul Easter" userId="6549cd31feb53bc1" providerId="LiveId" clId="{674F8151-27D5-4618-9780-9C8C1149EB3D}" dt="2022-03-15T10:14:55.064" v="2027" actId="2696"/>
        <pc:sldMkLst>
          <pc:docMk/>
          <pc:sldMk cId="285435018" sldId="868"/>
        </pc:sldMkLst>
        <pc:spChg chg="del">
          <ac:chgData name="Paul Easter" userId="6549cd31feb53bc1" providerId="LiveId" clId="{674F8151-27D5-4618-9780-9C8C1149EB3D}" dt="2022-03-15T09:44:56.757" v="1402" actId="478"/>
          <ac:spMkLst>
            <pc:docMk/>
            <pc:sldMk cId="285435018" sldId="868"/>
            <ac:spMk id="7" creationId="{179507D0-F21F-430E-8BA2-7DC24C4D2A85}"/>
          </ac:spMkLst>
        </pc:spChg>
        <pc:spChg chg="mod">
          <ac:chgData name="Paul Easter" userId="6549cd31feb53bc1" providerId="LiveId" clId="{674F8151-27D5-4618-9780-9C8C1149EB3D}" dt="2022-03-15T09:56:12.594" v="1914" actId="6549"/>
          <ac:spMkLst>
            <pc:docMk/>
            <pc:sldMk cId="285435018" sldId="868"/>
            <ac:spMk id="8" creationId="{E2F794A7-8C4C-4A3F-A33D-B76FD77934A3}"/>
          </ac:spMkLst>
        </pc:spChg>
        <pc:graphicFrameChg chg="del">
          <ac:chgData name="Paul Easter" userId="6549cd31feb53bc1" providerId="LiveId" clId="{674F8151-27D5-4618-9780-9C8C1149EB3D}" dt="2022-03-15T09:44:47.197" v="1400" actId="478"/>
          <ac:graphicFrameMkLst>
            <pc:docMk/>
            <pc:sldMk cId="285435018" sldId="868"/>
            <ac:graphicFrameMk id="9" creationId="{5D453549-73C6-4D36-9776-1EB6146E2510}"/>
          </ac:graphicFrameMkLst>
        </pc:graphicFrameChg>
        <pc:graphicFrameChg chg="mod modGraphic">
          <ac:chgData name="Paul Easter" userId="6549cd31feb53bc1" providerId="LiveId" clId="{674F8151-27D5-4618-9780-9C8C1149EB3D}" dt="2022-03-15T09:56:26.791" v="1915" actId="20577"/>
          <ac:graphicFrameMkLst>
            <pc:docMk/>
            <pc:sldMk cId="285435018" sldId="868"/>
            <ac:graphicFrameMk id="10" creationId="{8BC2E851-36D0-49E8-86F6-98BFA62A0D6E}"/>
          </ac:graphicFrameMkLst>
        </pc:graphicFrameChg>
      </pc:sldChg>
      <pc:sldChg chg="addSp delSp modSp add mod">
        <pc:chgData name="Paul Easter" userId="6549cd31feb53bc1" providerId="LiveId" clId="{674F8151-27D5-4618-9780-9C8C1149EB3D}" dt="2022-03-17T11:29:01.928" v="4045" actId="20577"/>
        <pc:sldMkLst>
          <pc:docMk/>
          <pc:sldMk cId="3543834710" sldId="868"/>
        </pc:sldMkLst>
        <pc:spChg chg="del">
          <ac:chgData name="Paul Easter" userId="6549cd31feb53bc1" providerId="LiveId" clId="{674F8151-27D5-4618-9780-9C8C1149EB3D}" dt="2022-03-17T11:19:20.248" v="3920" actId="478"/>
          <ac:spMkLst>
            <pc:docMk/>
            <pc:sldMk cId="3543834710" sldId="868"/>
            <ac:spMk id="7" creationId="{CCB0C54E-D590-4996-8506-0113CA28F0E6}"/>
          </ac:spMkLst>
        </pc:spChg>
        <pc:spChg chg="del">
          <ac:chgData name="Paul Easter" userId="6549cd31feb53bc1" providerId="LiveId" clId="{674F8151-27D5-4618-9780-9C8C1149EB3D}" dt="2022-03-17T11:19:28.844" v="3922" actId="478"/>
          <ac:spMkLst>
            <pc:docMk/>
            <pc:sldMk cId="3543834710" sldId="868"/>
            <ac:spMk id="8" creationId="{E2F794A7-8C4C-4A3F-A33D-B76FD77934A3}"/>
          </ac:spMkLst>
        </pc:spChg>
        <pc:spChg chg="mod">
          <ac:chgData name="Paul Easter" userId="6549cd31feb53bc1" providerId="LiveId" clId="{674F8151-27D5-4618-9780-9C8C1149EB3D}" dt="2022-03-17T11:21:17.819" v="3984" actId="20577"/>
          <ac:spMkLst>
            <pc:docMk/>
            <pc:sldMk cId="3543834710" sldId="868"/>
            <ac:spMk id="14" creationId="{D1A264E9-38AC-47A4-83E2-D3C122E48CFC}"/>
          </ac:spMkLst>
        </pc:spChg>
        <pc:graphicFrameChg chg="add mod modGraphic">
          <ac:chgData name="Paul Easter" userId="6549cd31feb53bc1" providerId="LiveId" clId="{674F8151-27D5-4618-9780-9C8C1149EB3D}" dt="2022-03-17T11:29:01.928" v="4045" actId="20577"/>
          <ac:graphicFrameMkLst>
            <pc:docMk/>
            <pc:sldMk cId="3543834710" sldId="868"/>
            <ac:graphicFrameMk id="2" creationId="{74DEDC05-9A93-43D7-A636-2EC9BC135574}"/>
          </ac:graphicFrameMkLst>
        </pc:graphicFrameChg>
        <pc:graphicFrameChg chg="del">
          <ac:chgData name="Paul Easter" userId="6549cd31feb53bc1" providerId="LiveId" clId="{674F8151-27D5-4618-9780-9C8C1149EB3D}" dt="2022-03-17T11:14:44.067" v="3844" actId="478"/>
          <ac:graphicFrameMkLst>
            <pc:docMk/>
            <pc:sldMk cId="3543834710" sldId="868"/>
            <ac:graphicFrameMk id="6" creationId="{E42FDCE1-EBAE-4B84-9456-046590A28807}"/>
          </ac:graphicFrameMkLst>
        </pc:graphicFrameChg>
      </pc:sldChg>
      <pc:sldChg chg="delSp modSp add mod">
        <pc:chgData name="Paul Easter" userId="6549cd31feb53bc1" providerId="LiveId" clId="{674F8151-27D5-4618-9780-9C8C1149EB3D}" dt="2022-03-22T06:59:09.354" v="4786" actId="113"/>
        <pc:sldMkLst>
          <pc:docMk/>
          <pc:sldMk cId="1788114785" sldId="869"/>
        </pc:sldMkLst>
        <pc:spChg chg="del">
          <ac:chgData name="Paul Easter" userId="6549cd31feb53bc1" providerId="LiveId" clId="{674F8151-27D5-4618-9780-9C8C1149EB3D}" dt="2022-03-22T06:55:42.603" v="4764" actId="478"/>
          <ac:spMkLst>
            <pc:docMk/>
            <pc:sldMk cId="1788114785" sldId="869"/>
            <ac:spMk id="7" creationId="{59F1EA6D-1983-43DD-ACFD-2C7CDF78B465}"/>
          </ac:spMkLst>
        </pc:spChg>
        <pc:spChg chg="mod">
          <ac:chgData name="Paul Easter" userId="6549cd31feb53bc1" providerId="LiveId" clId="{674F8151-27D5-4618-9780-9C8C1149EB3D}" dt="2022-03-22T06:58:49.689" v="4784" actId="20577"/>
          <ac:spMkLst>
            <pc:docMk/>
            <pc:sldMk cId="1788114785" sldId="869"/>
            <ac:spMk id="8" creationId="{E2F794A7-8C4C-4A3F-A33D-B76FD77934A3}"/>
          </ac:spMkLst>
        </pc:spChg>
        <pc:graphicFrameChg chg="mod modGraphic">
          <ac:chgData name="Paul Easter" userId="6549cd31feb53bc1" providerId="LiveId" clId="{674F8151-27D5-4618-9780-9C8C1149EB3D}" dt="2022-03-22T06:59:09.354" v="4786" actId="113"/>
          <ac:graphicFrameMkLst>
            <pc:docMk/>
            <pc:sldMk cId="1788114785" sldId="869"/>
            <ac:graphicFrameMk id="6" creationId="{F8E352C2-21C2-4B96-9BE2-6D358A4526B1}"/>
          </ac:graphicFrameMkLst>
        </pc:graphicFrameChg>
        <pc:graphicFrameChg chg="del">
          <ac:chgData name="Paul Easter" userId="6549cd31feb53bc1" providerId="LiveId" clId="{674F8151-27D5-4618-9780-9C8C1149EB3D}" dt="2022-03-22T06:45:58.749" v="4372" actId="478"/>
          <ac:graphicFrameMkLst>
            <pc:docMk/>
            <pc:sldMk cId="1788114785" sldId="869"/>
            <ac:graphicFrameMk id="10" creationId="{7E5092FE-1C91-4B48-9748-4136E6DA4D71}"/>
          </ac:graphicFrameMkLst>
        </pc:graphicFrameChg>
      </pc:sldChg>
      <pc:sldChg chg="modSp add del mod ord">
        <pc:chgData name="Paul Easter" userId="6549cd31feb53bc1" providerId="LiveId" clId="{674F8151-27D5-4618-9780-9C8C1149EB3D}" dt="2022-03-15T10:14:32.314" v="2025" actId="2696"/>
        <pc:sldMkLst>
          <pc:docMk/>
          <pc:sldMk cId="4016772441" sldId="869"/>
        </pc:sldMkLst>
        <pc:spChg chg="mod">
          <ac:chgData name="Paul Easter" userId="6549cd31feb53bc1" providerId="LiveId" clId="{674F8151-27D5-4618-9780-9C8C1149EB3D}" dt="2022-03-15T10:00:37.133" v="1988" actId="20577"/>
          <ac:spMkLst>
            <pc:docMk/>
            <pc:sldMk cId="4016772441" sldId="869"/>
            <ac:spMk id="8" creationId="{E2F794A7-8C4C-4A3F-A33D-B76FD77934A3}"/>
          </ac:spMkLst>
        </pc:spChg>
        <pc:spChg chg="mod">
          <ac:chgData name="Paul Easter" userId="6549cd31feb53bc1" providerId="LiveId" clId="{674F8151-27D5-4618-9780-9C8C1149EB3D}" dt="2022-03-15T09:58:36.197" v="1940" actId="20577"/>
          <ac:spMkLst>
            <pc:docMk/>
            <pc:sldMk cId="4016772441" sldId="869"/>
            <ac:spMk id="14" creationId="{D1A264E9-38AC-47A4-83E2-D3C122E48CFC}"/>
          </ac:spMkLst>
        </pc:spChg>
        <pc:graphicFrameChg chg="mod modGraphic">
          <ac:chgData name="Paul Easter" userId="6549cd31feb53bc1" providerId="LiveId" clId="{674F8151-27D5-4618-9780-9C8C1149EB3D}" dt="2022-03-15T10:02:01.748" v="2024" actId="20577"/>
          <ac:graphicFrameMkLst>
            <pc:docMk/>
            <pc:sldMk cId="4016772441" sldId="869"/>
            <ac:graphicFrameMk id="9" creationId="{5D453549-73C6-4D36-9776-1EB6146E2510}"/>
          </ac:graphicFrameMkLst>
        </pc:graphicFrameChg>
      </pc:sldChg>
      <pc:sldChg chg="addSp delSp modSp add mod">
        <pc:chgData name="Paul Easter" userId="6549cd31feb53bc1" providerId="LiveId" clId="{674F8151-27D5-4618-9780-9C8C1149EB3D}" dt="2022-03-22T07:48:01.645" v="5295"/>
        <pc:sldMkLst>
          <pc:docMk/>
          <pc:sldMk cId="2977059898" sldId="870"/>
        </pc:sldMkLst>
        <pc:spChg chg="mod">
          <ac:chgData name="Paul Easter" userId="6549cd31feb53bc1" providerId="LiveId" clId="{674F8151-27D5-4618-9780-9C8C1149EB3D}" dt="2022-03-22T07:37:04.874" v="5287" actId="20577"/>
          <ac:spMkLst>
            <pc:docMk/>
            <pc:sldMk cId="2977059898" sldId="870"/>
            <ac:spMk id="7" creationId="{FCC82E8F-9C62-495F-A272-534CB9DB59B0}"/>
          </ac:spMkLst>
        </pc:spChg>
        <pc:spChg chg="mod">
          <ac:chgData name="Paul Easter" userId="6549cd31feb53bc1" providerId="LiveId" clId="{674F8151-27D5-4618-9780-9C8C1149EB3D}" dt="2022-03-22T07:48:01.645" v="5295"/>
          <ac:spMkLst>
            <pc:docMk/>
            <pc:sldMk cId="2977059898" sldId="870"/>
            <ac:spMk id="13" creationId="{00000000-0000-0000-0000-000000000000}"/>
          </ac:spMkLst>
        </pc:spChg>
        <pc:spChg chg="mod">
          <ac:chgData name="Paul Easter" userId="6549cd31feb53bc1" providerId="LiveId" clId="{674F8151-27D5-4618-9780-9C8C1149EB3D}" dt="2022-03-22T07:22:26.368" v="4839" actId="20577"/>
          <ac:spMkLst>
            <pc:docMk/>
            <pc:sldMk cId="2977059898" sldId="870"/>
            <ac:spMk id="14" creationId="{D1A264E9-38AC-47A4-83E2-D3C122E48CFC}"/>
          </ac:spMkLst>
        </pc:spChg>
        <pc:spChg chg="del mod">
          <ac:chgData name="Paul Easter" userId="6549cd31feb53bc1" providerId="LiveId" clId="{674F8151-27D5-4618-9780-9C8C1149EB3D}" dt="2022-03-22T07:39:41.900" v="5289" actId="478"/>
          <ac:spMkLst>
            <pc:docMk/>
            <pc:sldMk cId="2977059898" sldId="870"/>
            <ac:spMk id="18" creationId="{E4B978BF-8217-40E7-B721-DEA6CB95D43B}"/>
          </ac:spMkLst>
        </pc:spChg>
        <pc:spChg chg="del">
          <ac:chgData name="Paul Easter" userId="6549cd31feb53bc1" providerId="LiveId" clId="{674F8151-27D5-4618-9780-9C8C1149EB3D}" dt="2022-03-22T07:21:15.240" v="4807" actId="478"/>
          <ac:spMkLst>
            <pc:docMk/>
            <pc:sldMk cId="2977059898" sldId="870"/>
            <ac:spMk id="19" creationId="{2C93A104-0E73-41F5-A04C-D45985CC4FE4}"/>
          </ac:spMkLst>
        </pc:spChg>
        <pc:picChg chg="del">
          <ac:chgData name="Paul Easter" userId="6549cd31feb53bc1" providerId="LiveId" clId="{674F8151-27D5-4618-9780-9C8C1149EB3D}" dt="2022-03-22T07:20:54.813" v="4802" actId="478"/>
          <ac:picMkLst>
            <pc:docMk/>
            <pc:sldMk cId="2977059898" sldId="870"/>
            <ac:picMk id="8" creationId="{30E75BE4-5177-4C52-929B-41E45F934708}"/>
          </ac:picMkLst>
        </pc:picChg>
        <pc:picChg chg="del">
          <ac:chgData name="Paul Easter" userId="6549cd31feb53bc1" providerId="LiveId" clId="{674F8151-27D5-4618-9780-9C8C1149EB3D}" dt="2022-03-22T07:20:55.400" v="4803" actId="478"/>
          <ac:picMkLst>
            <pc:docMk/>
            <pc:sldMk cId="2977059898" sldId="870"/>
            <ac:picMk id="11" creationId="{E8294FF6-2A49-4393-8878-1420E9906C6A}"/>
          </ac:picMkLst>
        </pc:picChg>
        <pc:picChg chg="add mod">
          <ac:chgData name="Paul Easter" userId="6549cd31feb53bc1" providerId="LiveId" clId="{674F8151-27D5-4618-9780-9C8C1149EB3D}" dt="2022-03-22T07:39:50.245" v="5292" actId="1076"/>
          <ac:picMkLst>
            <pc:docMk/>
            <pc:sldMk cId="2977059898" sldId="870"/>
            <ac:picMk id="1026" creationId="{671E674D-0D55-4F28-BE85-4A0573BE30F0}"/>
          </ac:picMkLst>
        </pc:picChg>
      </pc:sldChg>
      <pc:sldChg chg="add del">
        <pc:chgData name="Paul Easter" userId="6549cd31feb53bc1" providerId="LiveId" clId="{674F8151-27D5-4618-9780-9C8C1149EB3D}" dt="2022-03-22T08:05:03.827" v="5865" actId="2696"/>
        <pc:sldMkLst>
          <pc:docMk/>
          <pc:sldMk cId="1129703049" sldId="871"/>
        </pc:sldMkLst>
      </pc:sldChg>
      <pc:sldChg chg="addSp delSp modSp add mod">
        <pc:chgData name="Paul Easter" userId="6549cd31feb53bc1" providerId="LiveId" clId="{674F8151-27D5-4618-9780-9C8C1149EB3D}" dt="2022-03-22T10:04:21.290" v="8149"/>
        <pc:sldMkLst>
          <pc:docMk/>
          <pc:sldMk cId="1649080783" sldId="871"/>
        </pc:sldMkLst>
        <pc:spChg chg="mod">
          <ac:chgData name="Paul Easter" userId="6549cd31feb53bc1" providerId="LiveId" clId="{674F8151-27D5-4618-9780-9C8C1149EB3D}" dt="2022-03-22T10:03:49.595" v="8142" actId="164"/>
          <ac:spMkLst>
            <pc:docMk/>
            <pc:sldMk cId="1649080783" sldId="871"/>
            <ac:spMk id="4" creationId="{436280B5-6E6D-4CBA-9C21-B957BA9C86D0}"/>
          </ac:spMkLst>
        </pc:spChg>
        <pc:spChg chg="mod">
          <ac:chgData name="Paul Easter" userId="6549cd31feb53bc1" providerId="LiveId" clId="{674F8151-27D5-4618-9780-9C8C1149EB3D}" dt="2022-03-22T09:06:45.039" v="7762" actId="20577"/>
          <ac:spMkLst>
            <pc:docMk/>
            <pc:sldMk cId="1649080783" sldId="871"/>
            <ac:spMk id="7" creationId="{FCC82E8F-9C62-495F-A272-534CB9DB59B0}"/>
          </ac:spMkLst>
        </pc:spChg>
        <pc:spChg chg="mod">
          <ac:chgData name="Paul Easter" userId="6549cd31feb53bc1" providerId="LiveId" clId="{674F8151-27D5-4618-9780-9C8C1149EB3D}" dt="2022-03-22T10:03:49.595" v="8142" actId="164"/>
          <ac:spMkLst>
            <pc:docMk/>
            <pc:sldMk cId="1649080783" sldId="871"/>
            <ac:spMk id="41" creationId="{0ECD6BCC-B226-425B-A2B7-AA14A3B634CD}"/>
          </ac:spMkLst>
        </pc:spChg>
        <pc:spChg chg="mod">
          <ac:chgData name="Paul Easter" userId="6549cd31feb53bc1" providerId="LiveId" clId="{674F8151-27D5-4618-9780-9C8C1149EB3D}" dt="2022-03-22T10:04:07.576" v="8145"/>
          <ac:spMkLst>
            <pc:docMk/>
            <pc:sldMk cId="1649080783" sldId="871"/>
            <ac:spMk id="46" creationId="{811FDCBB-B7D6-46A1-97C7-A5FC8601E2F9}"/>
          </ac:spMkLst>
        </pc:spChg>
        <pc:spChg chg="mod">
          <ac:chgData name="Paul Easter" userId="6549cd31feb53bc1" providerId="LiveId" clId="{674F8151-27D5-4618-9780-9C8C1149EB3D}" dt="2022-03-22T10:04:07.576" v="8145"/>
          <ac:spMkLst>
            <pc:docMk/>
            <pc:sldMk cId="1649080783" sldId="871"/>
            <ac:spMk id="47" creationId="{41032379-CD3F-409D-9F8D-BA07513A3E63}"/>
          </ac:spMkLst>
        </pc:spChg>
        <pc:spChg chg="mod">
          <ac:chgData name="Paul Easter" userId="6549cd31feb53bc1" providerId="LiveId" clId="{674F8151-27D5-4618-9780-9C8C1149EB3D}" dt="2022-03-22T10:04:07.576" v="8145"/>
          <ac:spMkLst>
            <pc:docMk/>
            <pc:sldMk cId="1649080783" sldId="871"/>
            <ac:spMk id="50" creationId="{F6B91C7B-1656-4B98-B087-551B2AF15BC6}"/>
          </ac:spMkLst>
        </pc:spChg>
        <pc:spChg chg="mod">
          <ac:chgData name="Paul Easter" userId="6549cd31feb53bc1" providerId="LiveId" clId="{674F8151-27D5-4618-9780-9C8C1149EB3D}" dt="2022-03-22T10:04:07.576" v="8145"/>
          <ac:spMkLst>
            <pc:docMk/>
            <pc:sldMk cId="1649080783" sldId="871"/>
            <ac:spMk id="53" creationId="{28DF6309-1E16-4E44-A3CD-32141DF05141}"/>
          </ac:spMkLst>
        </pc:spChg>
        <pc:spChg chg="mod">
          <ac:chgData name="Paul Easter" userId="6549cd31feb53bc1" providerId="LiveId" clId="{674F8151-27D5-4618-9780-9C8C1149EB3D}" dt="2022-03-22T10:04:07.576" v="8145"/>
          <ac:spMkLst>
            <pc:docMk/>
            <pc:sldMk cId="1649080783" sldId="871"/>
            <ac:spMk id="56" creationId="{EAF752E8-2C71-4D4C-9CF4-B827567788AC}"/>
          </ac:spMkLst>
        </pc:spChg>
        <pc:spChg chg="mod">
          <ac:chgData name="Paul Easter" userId="6549cd31feb53bc1" providerId="LiveId" clId="{674F8151-27D5-4618-9780-9C8C1149EB3D}" dt="2022-03-22T10:04:07.576" v="8145"/>
          <ac:spMkLst>
            <pc:docMk/>
            <pc:sldMk cId="1649080783" sldId="871"/>
            <ac:spMk id="59" creationId="{87D853E6-5527-4473-8DC6-1E0567156D2D}"/>
          </ac:spMkLst>
        </pc:spChg>
        <pc:spChg chg="mod">
          <ac:chgData name="Paul Easter" userId="6549cd31feb53bc1" providerId="LiveId" clId="{674F8151-27D5-4618-9780-9C8C1149EB3D}" dt="2022-03-22T10:04:21.290" v="8149"/>
          <ac:spMkLst>
            <pc:docMk/>
            <pc:sldMk cId="1649080783" sldId="871"/>
            <ac:spMk id="68" creationId="{B5B2C1D1-806E-49C2-8A7E-F1CC0495B357}"/>
          </ac:spMkLst>
        </pc:spChg>
        <pc:spChg chg="mod">
          <ac:chgData name="Paul Easter" userId="6549cd31feb53bc1" providerId="LiveId" clId="{674F8151-27D5-4618-9780-9C8C1149EB3D}" dt="2022-03-22T10:04:21.290" v="8149"/>
          <ac:spMkLst>
            <pc:docMk/>
            <pc:sldMk cId="1649080783" sldId="871"/>
            <ac:spMk id="69" creationId="{EBBD2649-C09B-4D60-B47B-06ADEBFA2811}"/>
          </ac:spMkLst>
        </pc:spChg>
        <pc:spChg chg="mod">
          <ac:chgData name="Paul Easter" userId="6549cd31feb53bc1" providerId="LiveId" clId="{674F8151-27D5-4618-9780-9C8C1149EB3D}" dt="2022-03-22T10:04:21.290" v="8149"/>
          <ac:spMkLst>
            <pc:docMk/>
            <pc:sldMk cId="1649080783" sldId="871"/>
            <ac:spMk id="72" creationId="{AB4EB5F9-AA48-4E90-971D-48B745D84212}"/>
          </ac:spMkLst>
        </pc:spChg>
        <pc:spChg chg="mod">
          <ac:chgData name="Paul Easter" userId="6549cd31feb53bc1" providerId="LiveId" clId="{674F8151-27D5-4618-9780-9C8C1149EB3D}" dt="2022-03-22T10:04:21.290" v="8149"/>
          <ac:spMkLst>
            <pc:docMk/>
            <pc:sldMk cId="1649080783" sldId="871"/>
            <ac:spMk id="75" creationId="{96328167-5EE0-49CB-8593-CF99313D7617}"/>
          </ac:spMkLst>
        </pc:spChg>
        <pc:spChg chg="mod">
          <ac:chgData name="Paul Easter" userId="6549cd31feb53bc1" providerId="LiveId" clId="{674F8151-27D5-4618-9780-9C8C1149EB3D}" dt="2022-03-22T10:04:21.290" v="8149"/>
          <ac:spMkLst>
            <pc:docMk/>
            <pc:sldMk cId="1649080783" sldId="871"/>
            <ac:spMk id="78" creationId="{E6EFF8B0-4A86-43AE-8FE2-26054CDAE02A}"/>
          </ac:spMkLst>
        </pc:spChg>
        <pc:spChg chg="mod">
          <ac:chgData name="Paul Easter" userId="6549cd31feb53bc1" providerId="LiveId" clId="{674F8151-27D5-4618-9780-9C8C1149EB3D}" dt="2022-03-22T10:04:21.290" v="8149"/>
          <ac:spMkLst>
            <pc:docMk/>
            <pc:sldMk cId="1649080783" sldId="871"/>
            <ac:spMk id="81" creationId="{9C43E81E-AC0A-4C75-A6CF-E83409395A6A}"/>
          </ac:spMkLst>
        </pc:spChg>
        <pc:grpChg chg="mod">
          <ac:chgData name="Paul Easter" userId="6549cd31feb53bc1" providerId="LiveId" clId="{674F8151-27D5-4618-9780-9C8C1149EB3D}" dt="2022-03-22T10:03:49.595" v="8142" actId="164"/>
          <ac:grpSpMkLst>
            <pc:docMk/>
            <pc:sldMk cId="1649080783" sldId="871"/>
            <ac:grpSpMk id="2" creationId="{5F0242B6-CEB2-433A-B6CA-73EA5BB540AE}"/>
          </ac:grpSpMkLst>
        </pc:grpChg>
        <pc:grpChg chg="add del mod">
          <ac:chgData name="Paul Easter" userId="6549cd31feb53bc1" providerId="LiveId" clId="{674F8151-27D5-4618-9780-9C8C1149EB3D}" dt="2022-03-22T10:04:00.075" v="8143" actId="478"/>
          <ac:grpSpMkLst>
            <pc:docMk/>
            <pc:sldMk cId="1649080783" sldId="871"/>
            <ac:grpSpMk id="3" creationId="{B68A6C4A-0DBA-41FA-B9F4-7F781A59A5AE}"/>
          </ac:grpSpMkLst>
        </pc:grpChg>
        <pc:grpChg chg="mod">
          <ac:chgData name="Paul Easter" userId="6549cd31feb53bc1" providerId="LiveId" clId="{674F8151-27D5-4618-9780-9C8C1149EB3D}" dt="2022-03-22T10:03:49.595" v="8142" actId="164"/>
          <ac:grpSpMkLst>
            <pc:docMk/>
            <pc:sldMk cId="1649080783" sldId="871"/>
            <ac:grpSpMk id="18" creationId="{3C42EC4B-9F31-4EFB-A683-97DAD7F640E3}"/>
          </ac:grpSpMkLst>
        </pc:grpChg>
        <pc:grpChg chg="mod">
          <ac:chgData name="Paul Easter" userId="6549cd31feb53bc1" providerId="LiveId" clId="{674F8151-27D5-4618-9780-9C8C1149EB3D}" dt="2022-03-22T10:03:49.595" v="8142" actId="164"/>
          <ac:grpSpMkLst>
            <pc:docMk/>
            <pc:sldMk cId="1649080783" sldId="871"/>
            <ac:grpSpMk id="25" creationId="{69078536-87E0-412E-98AE-96DFF0AEC7BB}"/>
          </ac:grpSpMkLst>
        </pc:grpChg>
        <pc:grpChg chg="mod">
          <ac:chgData name="Paul Easter" userId="6549cd31feb53bc1" providerId="LiveId" clId="{674F8151-27D5-4618-9780-9C8C1149EB3D}" dt="2022-03-22T10:03:49.595" v="8142" actId="164"/>
          <ac:grpSpMkLst>
            <pc:docMk/>
            <pc:sldMk cId="1649080783" sldId="871"/>
            <ac:grpSpMk id="29" creationId="{6FEFD913-E2FE-4BA5-8A09-872D4108F13E}"/>
          </ac:grpSpMkLst>
        </pc:grpChg>
        <pc:grpChg chg="add del mod">
          <ac:chgData name="Paul Easter" userId="6549cd31feb53bc1" providerId="LiveId" clId="{674F8151-27D5-4618-9780-9C8C1149EB3D}" dt="2022-03-22T10:04:18.844" v="8148" actId="478"/>
          <ac:grpSpMkLst>
            <pc:docMk/>
            <pc:sldMk cId="1649080783" sldId="871"/>
            <ac:grpSpMk id="33" creationId="{1DC4C1AC-7774-4931-838E-62B9BB26A2C7}"/>
          </ac:grpSpMkLst>
        </pc:grpChg>
        <pc:grpChg chg="mod">
          <ac:chgData name="Paul Easter" userId="6549cd31feb53bc1" providerId="LiveId" clId="{674F8151-27D5-4618-9780-9C8C1149EB3D}" dt="2022-03-22T10:03:49.595" v="8142" actId="164"/>
          <ac:grpSpMkLst>
            <pc:docMk/>
            <pc:sldMk cId="1649080783" sldId="871"/>
            <ac:grpSpMk id="34" creationId="{071B06C5-97D3-4A33-9CD7-BF00CB9CE424}"/>
          </ac:grpSpMkLst>
        </pc:grpChg>
        <pc:grpChg chg="mod">
          <ac:chgData name="Paul Easter" userId="6549cd31feb53bc1" providerId="LiveId" clId="{674F8151-27D5-4618-9780-9C8C1149EB3D}" dt="2022-03-22T10:04:07.576" v="8145"/>
          <ac:grpSpMkLst>
            <pc:docMk/>
            <pc:sldMk cId="1649080783" sldId="871"/>
            <ac:grpSpMk id="40" creationId="{796CC78E-D97D-4164-B711-504FFBC80133}"/>
          </ac:grpSpMkLst>
        </pc:grpChg>
        <pc:grpChg chg="mod">
          <ac:chgData name="Paul Easter" userId="6549cd31feb53bc1" providerId="LiveId" clId="{674F8151-27D5-4618-9780-9C8C1149EB3D}" dt="2022-03-22T10:04:07.576" v="8145"/>
          <ac:grpSpMkLst>
            <pc:docMk/>
            <pc:sldMk cId="1649080783" sldId="871"/>
            <ac:grpSpMk id="42" creationId="{9830F4C3-D556-41DD-9F54-D856A8273DD0}"/>
          </ac:grpSpMkLst>
        </pc:grpChg>
        <pc:grpChg chg="mod">
          <ac:chgData name="Paul Easter" userId="6549cd31feb53bc1" providerId="LiveId" clId="{674F8151-27D5-4618-9780-9C8C1149EB3D}" dt="2022-03-22T10:04:07.576" v="8145"/>
          <ac:grpSpMkLst>
            <pc:docMk/>
            <pc:sldMk cId="1649080783" sldId="871"/>
            <ac:grpSpMk id="43" creationId="{8D12E0CD-4290-494D-9E1A-C2A6A7970208}"/>
          </ac:grpSpMkLst>
        </pc:grpChg>
        <pc:grpChg chg="mod">
          <ac:chgData name="Paul Easter" userId="6549cd31feb53bc1" providerId="LiveId" clId="{674F8151-27D5-4618-9780-9C8C1149EB3D}" dt="2022-03-22T10:04:07.576" v="8145"/>
          <ac:grpSpMkLst>
            <pc:docMk/>
            <pc:sldMk cId="1649080783" sldId="871"/>
            <ac:grpSpMk id="44" creationId="{423F9748-B50C-484D-9CB2-BAC66F68F523}"/>
          </ac:grpSpMkLst>
        </pc:grpChg>
        <pc:grpChg chg="mod">
          <ac:chgData name="Paul Easter" userId="6549cd31feb53bc1" providerId="LiveId" clId="{674F8151-27D5-4618-9780-9C8C1149EB3D}" dt="2022-03-22T10:04:07.576" v="8145"/>
          <ac:grpSpMkLst>
            <pc:docMk/>
            <pc:sldMk cId="1649080783" sldId="871"/>
            <ac:grpSpMk id="45" creationId="{929ED0C9-3EE3-44E0-9FA4-ADECE02E5AE0}"/>
          </ac:grpSpMkLst>
        </pc:grpChg>
        <pc:grpChg chg="add mod">
          <ac:chgData name="Paul Easter" userId="6549cd31feb53bc1" providerId="LiveId" clId="{674F8151-27D5-4618-9780-9C8C1149EB3D}" dt="2022-03-22T10:04:21.290" v="8149"/>
          <ac:grpSpMkLst>
            <pc:docMk/>
            <pc:sldMk cId="1649080783" sldId="871"/>
            <ac:grpSpMk id="62" creationId="{2764E2D2-1DFC-4D51-8B8F-ED37D4A039E9}"/>
          </ac:grpSpMkLst>
        </pc:grpChg>
        <pc:grpChg chg="mod">
          <ac:chgData name="Paul Easter" userId="6549cd31feb53bc1" providerId="LiveId" clId="{674F8151-27D5-4618-9780-9C8C1149EB3D}" dt="2022-03-22T10:04:21.290" v="8149"/>
          <ac:grpSpMkLst>
            <pc:docMk/>
            <pc:sldMk cId="1649080783" sldId="871"/>
            <ac:grpSpMk id="63" creationId="{2BAD4DD1-BABB-4F29-B52C-23A6250D4028}"/>
          </ac:grpSpMkLst>
        </pc:grpChg>
        <pc:grpChg chg="mod">
          <ac:chgData name="Paul Easter" userId="6549cd31feb53bc1" providerId="LiveId" clId="{674F8151-27D5-4618-9780-9C8C1149EB3D}" dt="2022-03-22T10:04:21.290" v="8149"/>
          <ac:grpSpMkLst>
            <pc:docMk/>
            <pc:sldMk cId="1649080783" sldId="871"/>
            <ac:grpSpMk id="64" creationId="{BE2BC951-7610-41FB-9391-77A6D3DCF861}"/>
          </ac:grpSpMkLst>
        </pc:grpChg>
        <pc:grpChg chg="mod">
          <ac:chgData name="Paul Easter" userId="6549cd31feb53bc1" providerId="LiveId" clId="{674F8151-27D5-4618-9780-9C8C1149EB3D}" dt="2022-03-22T10:04:21.290" v="8149"/>
          <ac:grpSpMkLst>
            <pc:docMk/>
            <pc:sldMk cId="1649080783" sldId="871"/>
            <ac:grpSpMk id="65" creationId="{A0626BF5-6ED5-4595-AB87-73C9FA7E48BF}"/>
          </ac:grpSpMkLst>
        </pc:grpChg>
        <pc:grpChg chg="mod">
          <ac:chgData name="Paul Easter" userId="6549cd31feb53bc1" providerId="LiveId" clId="{674F8151-27D5-4618-9780-9C8C1149EB3D}" dt="2022-03-22T10:04:21.290" v="8149"/>
          <ac:grpSpMkLst>
            <pc:docMk/>
            <pc:sldMk cId="1649080783" sldId="871"/>
            <ac:grpSpMk id="66" creationId="{0F77BF13-81E3-4EA3-AB5F-C7C5F5293274}"/>
          </ac:grpSpMkLst>
        </pc:grpChg>
        <pc:grpChg chg="mod">
          <ac:chgData name="Paul Easter" userId="6549cd31feb53bc1" providerId="LiveId" clId="{674F8151-27D5-4618-9780-9C8C1149EB3D}" dt="2022-03-22T10:04:21.290" v="8149"/>
          <ac:grpSpMkLst>
            <pc:docMk/>
            <pc:sldMk cId="1649080783" sldId="871"/>
            <ac:grpSpMk id="67" creationId="{50FBC538-FC1E-4914-AA24-6F3089F77BB0}"/>
          </ac:grpSpMkLst>
        </pc:grpChg>
        <pc:picChg chg="mod">
          <ac:chgData name="Paul Easter" userId="6549cd31feb53bc1" providerId="LiveId" clId="{674F8151-27D5-4618-9780-9C8C1149EB3D}" dt="2022-03-22T10:04:07.576" v="8145"/>
          <ac:picMkLst>
            <pc:docMk/>
            <pc:sldMk cId="1649080783" sldId="871"/>
            <ac:picMk id="48" creationId="{7B73AE18-37B8-4FED-AD54-F5D22B2F04B5}"/>
          </ac:picMkLst>
        </pc:picChg>
        <pc:picChg chg="mod">
          <ac:chgData name="Paul Easter" userId="6549cd31feb53bc1" providerId="LiveId" clId="{674F8151-27D5-4618-9780-9C8C1149EB3D}" dt="2022-03-22T10:04:07.576" v="8145"/>
          <ac:picMkLst>
            <pc:docMk/>
            <pc:sldMk cId="1649080783" sldId="871"/>
            <ac:picMk id="49" creationId="{92744EEF-0F8F-438C-8033-5B158D56F473}"/>
          </ac:picMkLst>
        </pc:picChg>
        <pc:picChg chg="mod">
          <ac:chgData name="Paul Easter" userId="6549cd31feb53bc1" providerId="LiveId" clId="{674F8151-27D5-4618-9780-9C8C1149EB3D}" dt="2022-03-22T10:04:21.290" v="8149"/>
          <ac:picMkLst>
            <pc:docMk/>
            <pc:sldMk cId="1649080783" sldId="871"/>
            <ac:picMk id="70" creationId="{3CCC5A16-8C56-4976-BAAF-24D561B1E492}"/>
          </ac:picMkLst>
        </pc:picChg>
        <pc:picChg chg="mod">
          <ac:chgData name="Paul Easter" userId="6549cd31feb53bc1" providerId="LiveId" clId="{674F8151-27D5-4618-9780-9C8C1149EB3D}" dt="2022-03-22T10:04:21.290" v="8149"/>
          <ac:picMkLst>
            <pc:docMk/>
            <pc:sldMk cId="1649080783" sldId="871"/>
            <ac:picMk id="71" creationId="{925E6DD1-7158-4DBB-BECC-7DE97B876A5E}"/>
          </ac:picMkLst>
        </pc:picChg>
        <pc:cxnChg chg="mod">
          <ac:chgData name="Paul Easter" userId="6549cd31feb53bc1" providerId="LiveId" clId="{674F8151-27D5-4618-9780-9C8C1149EB3D}" dt="2022-03-22T10:04:07.576" v="8145"/>
          <ac:cxnSpMkLst>
            <pc:docMk/>
            <pc:sldMk cId="1649080783" sldId="871"/>
            <ac:cxnSpMk id="51" creationId="{005C9726-F498-4574-B310-F835C488F170}"/>
          </ac:cxnSpMkLst>
        </pc:cxnChg>
        <pc:cxnChg chg="mod">
          <ac:chgData name="Paul Easter" userId="6549cd31feb53bc1" providerId="LiveId" clId="{674F8151-27D5-4618-9780-9C8C1149EB3D}" dt="2022-03-22T10:04:07.576" v="8145"/>
          <ac:cxnSpMkLst>
            <pc:docMk/>
            <pc:sldMk cId="1649080783" sldId="871"/>
            <ac:cxnSpMk id="52" creationId="{A5AB94C8-6F1F-4280-AA23-466BD7637866}"/>
          </ac:cxnSpMkLst>
        </pc:cxnChg>
        <pc:cxnChg chg="mod">
          <ac:chgData name="Paul Easter" userId="6549cd31feb53bc1" providerId="LiveId" clId="{674F8151-27D5-4618-9780-9C8C1149EB3D}" dt="2022-03-22T10:04:07.576" v="8145"/>
          <ac:cxnSpMkLst>
            <pc:docMk/>
            <pc:sldMk cId="1649080783" sldId="871"/>
            <ac:cxnSpMk id="54" creationId="{DD975E9E-7380-4F77-898C-721F73DE41EC}"/>
          </ac:cxnSpMkLst>
        </pc:cxnChg>
        <pc:cxnChg chg="mod">
          <ac:chgData name="Paul Easter" userId="6549cd31feb53bc1" providerId="LiveId" clId="{674F8151-27D5-4618-9780-9C8C1149EB3D}" dt="2022-03-22T10:04:07.576" v="8145"/>
          <ac:cxnSpMkLst>
            <pc:docMk/>
            <pc:sldMk cId="1649080783" sldId="871"/>
            <ac:cxnSpMk id="55" creationId="{E88235B5-8E59-41A7-800E-F09F138157A2}"/>
          </ac:cxnSpMkLst>
        </pc:cxnChg>
        <pc:cxnChg chg="mod">
          <ac:chgData name="Paul Easter" userId="6549cd31feb53bc1" providerId="LiveId" clId="{674F8151-27D5-4618-9780-9C8C1149EB3D}" dt="2022-03-22T10:04:07.576" v="8145"/>
          <ac:cxnSpMkLst>
            <pc:docMk/>
            <pc:sldMk cId="1649080783" sldId="871"/>
            <ac:cxnSpMk id="57" creationId="{9780095B-E4E5-437D-99BD-EDF71E47D921}"/>
          </ac:cxnSpMkLst>
        </pc:cxnChg>
        <pc:cxnChg chg="mod">
          <ac:chgData name="Paul Easter" userId="6549cd31feb53bc1" providerId="LiveId" clId="{674F8151-27D5-4618-9780-9C8C1149EB3D}" dt="2022-03-22T10:04:07.576" v="8145"/>
          <ac:cxnSpMkLst>
            <pc:docMk/>
            <pc:sldMk cId="1649080783" sldId="871"/>
            <ac:cxnSpMk id="58" creationId="{25F14ED9-7352-4C49-AD65-3179677F4BB2}"/>
          </ac:cxnSpMkLst>
        </pc:cxnChg>
        <pc:cxnChg chg="mod">
          <ac:chgData name="Paul Easter" userId="6549cd31feb53bc1" providerId="LiveId" clId="{674F8151-27D5-4618-9780-9C8C1149EB3D}" dt="2022-03-22T10:04:07.576" v="8145"/>
          <ac:cxnSpMkLst>
            <pc:docMk/>
            <pc:sldMk cId="1649080783" sldId="871"/>
            <ac:cxnSpMk id="60" creationId="{6BCD07FF-8B57-48D7-9FCE-42381A1196E1}"/>
          </ac:cxnSpMkLst>
        </pc:cxnChg>
        <pc:cxnChg chg="mod">
          <ac:chgData name="Paul Easter" userId="6549cd31feb53bc1" providerId="LiveId" clId="{674F8151-27D5-4618-9780-9C8C1149EB3D}" dt="2022-03-22T10:04:07.576" v="8145"/>
          <ac:cxnSpMkLst>
            <pc:docMk/>
            <pc:sldMk cId="1649080783" sldId="871"/>
            <ac:cxnSpMk id="61" creationId="{32D987CF-C948-4A6D-9AA3-87AFF4E7112C}"/>
          </ac:cxnSpMkLst>
        </pc:cxnChg>
        <pc:cxnChg chg="mod">
          <ac:chgData name="Paul Easter" userId="6549cd31feb53bc1" providerId="LiveId" clId="{674F8151-27D5-4618-9780-9C8C1149EB3D}" dt="2022-03-22T10:04:21.290" v="8149"/>
          <ac:cxnSpMkLst>
            <pc:docMk/>
            <pc:sldMk cId="1649080783" sldId="871"/>
            <ac:cxnSpMk id="73" creationId="{81AF5CF2-FA0C-4D7B-ACB8-621101D1665D}"/>
          </ac:cxnSpMkLst>
        </pc:cxnChg>
        <pc:cxnChg chg="mod">
          <ac:chgData name="Paul Easter" userId="6549cd31feb53bc1" providerId="LiveId" clId="{674F8151-27D5-4618-9780-9C8C1149EB3D}" dt="2022-03-22T10:04:21.290" v="8149"/>
          <ac:cxnSpMkLst>
            <pc:docMk/>
            <pc:sldMk cId="1649080783" sldId="871"/>
            <ac:cxnSpMk id="74" creationId="{9C33DEDC-CD91-4404-8D04-AB76C186DAF7}"/>
          </ac:cxnSpMkLst>
        </pc:cxnChg>
        <pc:cxnChg chg="mod">
          <ac:chgData name="Paul Easter" userId="6549cd31feb53bc1" providerId="LiveId" clId="{674F8151-27D5-4618-9780-9C8C1149EB3D}" dt="2022-03-22T10:04:21.290" v="8149"/>
          <ac:cxnSpMkLst>
            <pc:docMk/>
            <pc:sldMk cId="1649080783" sldId="871"/>
            <ac:cxnSpMk id="76" creationId="{02B80021-3E79-42CF-9B47-A61743D10157}"/>
          </ac:cxnSpMkLst>
        </pc:cxnChg>
        <pc:cxnChg chg="mod">
          <ac:chgData name="Paul Easter" userId="6549cd31feb53bc1" providerId="LiveId" clId="{674F8151-27D5-4618-9780-9C8C1149EB3D}" dt="2022-03-22T10:04:21.290" v="8149"/>
          <ac:cxnSpMkLst>
            <pc:docMk/>
            <pc:sldMk cId="1649080783" sldId="871"/>
            <ac:cxnSpMk id="77" creationId="{558B284B-AE92-4D98-9387-EEFC790B5E11}"/>
          </ac:cxnSpMkLst>
        </pc:cxnChg>
        <pc:cxnChg chg="mod">
          <ac:chgData name="Paul Easter" userId="6549cd31feb53bc1" providerId="LiveId" clId="{674F8151-27D5-4618-9780-9C8C1149EB3D}" dt="2022-03-22T10:04:21.290" v="8149"/>
          <ac:cxnSpMkLst>
            <pc:docMk/>
            <pc:sldMk cId="1649080783" sldId="871"/>
            <ac:cxnSpMk id="79" creationId="{9D962871-3395-40AD-91A6-93679594BE8D}"/>
          </ac:cxnSpMkLst>
        </pc:cxnChg>
        <pc:cxnChg chg="mod">
          <ac:chgData name="Paul Easter" userId="6549cd31feb53bc1" providerId="LiveId" clId="{674F8151-27D5-4618-9780-9C8C1149EB3D}" dt="2022-03-22T10:04:21.290" v="8149"/>
          <ac:cxnSpMkLst>
            <pc:docMk/>
            <pc:sldMk cId="1649080783" sldId="871"/>
            <ac:cxnSpMk id="80" creationId="{F8BF7FD5-E9E5-4534-82BD-94F9664881A2}"/>
          </ac:cxnSpMkLst>
        </pc:cxnChg>
        <pc:cxnChg chg="mod">
          <ac:chgData name="Paul Easter" userId="6549cd31feb53bc1" providerId="LiveId" clId="{674F8151-27D5-4618-9780-9C8C1149EB3D}" dt="2022-03-22T10:04:21.290" v="8149"/>
          <ac:cxnSpMkLst>
            <pc:docMk/>
            <pc:sldMk cId="1649080783" sldId="871"/>
            <ac:cxnSpMk id="82" creationId="{BCD2ECE2-F885-47C5-A936-2073C5F1238F}"/>
          </ac:cxnSpMkLst>
        </pc:cxnChg>
        <pc:cxnChg chg="mod">
          <ac:chgData name="Paul Easter" userId="6549cd31feb53bc1" providerId="LiveId" clId="{674F8151-27D5-4618-9780-9C8C1149EB3D}" dt="2022-03-22T10:04:21.290" v="8149"/>
          <ac:cxnSpMkLst>
            <pc:docMk/>
            <pc:sldMk cId="1649080783" sldId="871"/>
            <ac:cxnSpMk id="83" creationId="{4253E401-424D-4C57-9126-87B1AA80CEFB}"/>
          </ac:cxnSpMkLst>
        </pc:cxnChg>
      </pc:sldChg>
      <pc:sldChg chg="addSp delSp modSp add mod">
        <pc:chgData name="Paul Easter" userId="6549cd31feb53bc1" providerId="LiveId" clId="{674F8151-27D5-4618-9780-9C8C1149EB3D}" dt="2022-03-22T10:04:25.690" v="8151"/>
        <pc:sldMkLst>
          <pc:docMk/>
          <pc:sldMk cId="2679932997" sldId="872"/>
        </pc:sldMkLst>
        <pc:spChg chg="mod">
          <ac:chgData name="Paul Easter" userId="6549cd31feb53bc1" providerId="LiveId" clId="{674F8151-27D5-4618-9780-9C8C1149EB3D}" dt="2022-03-22T10:03:35.989" v="8140" actId="164"/>
          <ac:spMkLst>
            <pc:docMk/>
            <pc:sldMk cId="2679932997" sldId="872"/>
            <ac:spMk id="4" creationId="{436280B5-6E6D-4CBA-9C21-B957BA9C86D0}"/>
          </ac:spMkLst>
        </pc:spChg>
        <pc:spChg chg="mod">
          <ac:chgData name="Paul Easter" userId="6549cd31feb53bc1" providerId="LiveId" clId="{674F8151-27D5-4618-9780-9C8C1149EB3D}" dt="2022-03-22T09:04:26.810" v="7755" actId="20577"/>
          <ac:spMkLst>
            <pc:docMk/>
            <pc:sldMk cId="2679932997" sldId="872"/>
            <ac:spMk id="7" creationId="{FCC82E8F-9C62-495F-A272-534CB9DB59B0}"/>
          </ac:spMkLst>
        </pc:spChg>
        <pc:spChg chg="mod">
          <ac:chgData name="Paul Easter" userId="6549cd31feb53bc1" providerId="LiveId" clId="{674F8151-27D5-4618-9780-9C8C1149EB3D}" dt="2022-03-22T10:03:35.989" v="8140" actId="164"/>
          <ac:spMkLst>
            <pc:docMk/>
            <pc:sldMk cId="2679932997" sldId="872"/>
            <ac:spMk id="41" creationId="{0ECD6BCC-B226-425B-A2B7-AA14A3B634CD}"/>
          </ac:spMkLst>
        </pc:spChg>
        <pc:spChg chg="mod">
          <ac:chgData name="Paul Easter" userId="6549cd31feb53bc1" providerId="LiveId" clId="{674F8151-27D5-4618-9780-9C8C1149EB3D}" dt="2022-03-22T10:04:25.690" v="8151"/>
          <ac:spMkLst>
            <pc:docMk/>
            <pc:sldMk cId="2679932997" sldId="872"/>
            <ac:spMk id="46" creationId="{06210513-B2F9-4828-966A-A4019702F209}"/>
          </ac:spMkLst>
        </pc:spChg>
        <pc:spChg chg="mod">
          <ac:chgData name="Paul Easter" userId="6549cd31feb53bc1" providerId="LiveId" clId="{674F8151-27D5-4618-9780-9C8C1149EB3D}" dt="2022-03-22T10:04:25.690" v="8151"/>
          <ac:spMkLst>
            <pc:docMk/>
            <pc:sldMk cId="2679932997" sldId="872"/>
            <ac:spMk id="47" creationId="{443D4D77-6FA8-429A-97DE-E564B88182CB}"/>
          </ac:spMkLst>
        </pc:spChg>
        <pc:spChg chg="mod">
          <ac:chgData name="Paul Easter" userId="6549cd31feb53bc1" providerId="LiveId" clId="{674F8151-27D5-4618-9780-9C8C1149EB3D}" dt="2022-03-22T10:04:25.690" v="8151"/>
          <ac:spMkLst>
            <pc:docMk/>
            <pc:sldMk cId="2679932997" sldId="872"/>
            <ac:spMk id="50" creationId="{75045354-8EA1-4C12-AF04-82E3F41D6B9F}"/>
          </ac:spMkLst>
        </pc:spChg>
        <pc:spChg chg="mod">
          <ac:chgData name="Paul Easter" userId="6549cd31feb53bc1" providerId="LiveId" clId="{674F8151-27D5-4618-9780-9C8C1149EB3D}" dt="2022-03-22T10:04:25.690" v="8151"/>
          <ac:spMkLst>
            <pc:docMk/>
            <pc:sldMk cId="2679932997" sldId="872"/>
            <ac:spMk id="53" creationId="{A0B21208-9FB0-4856-B03E-FBDD9D46D26B}"/>
          </ac:spMkLst>
        </pc:spChg>
        <pc:spChg chg="mod">
          <ac:chgData name="Paul Easter" userId="6549cd31feb53bc1" providerId="LiveId" clId="{674F8151-27D5-4618-9780-9C8C1149EB3D}" dt="2022-03-22T10:04:25.690" v="8151"/>
          <ac:spMkLst>
            <pc:docMk/>
            <pc:sldMk cId="2679932997" sldId="872"/>
            <ac:spMk id="56" creationId="{C357929E-A2B0-4ABC-BE9F-9DBA0544068D}"/>
          </ac:spMkLst>
        </pc:spChg>
        <pc:spChg chg="mod">
          <ac:chgData name="Paul Easter" userId="6549cd31feb53bc1" providerId="LiveId" clId="{674F8151-27D5-4618-9780-9C8C1149EB3D}" dt="2022-03-22T10:04:25.690" v="8151"/>
          <ac:spMkLst>
            <pc:docMk/>
            <pc:sldMk cId="2679932997" sldId="872"/>
            <ac:spMk id="59" creationId="{1D8FFB55-92E8-4BBD-8F9F-54947BCD897B}"/>
          </ac:spMkLst>
        </pc:spChg>
        <pc:grpChg chg="mod">
          <ac:chgData name="Paul Easter" userId="6549cd31feb53bc1" providerId="LiveId" clId="{674F8151-27D5-4618-9780-9C8C1149EB3D}" dt="2022-03-22T10:03:35.989" v="8140" actId="164"/>
          <ac:grpSpMkLst>
            <pc:docMk/>
            <pc:sldMk cId="2679932997" sldId="872"/>
            <ac:grpSpMk id="2" creationId="{5F0242B6-CEB2-433A-B6CA-73EA5BB540AE}"/>
          </ac:grpSpMkLst>
        </pc:grpChg>
        <pc:grpChg chg="add del mod">
          <ac:chgData name="Paul Easter" userId="6549cd31feb53bc1" providerId="LiveId" clId="{674F8151-27D5-4618-9780-9C8C1149EB3D}" dt="2022-03-22T10:04:24.623" v="8150" actId="478"/>
          <ac:grpSpMkLst>
            <pc:docMk/>
            <pc:sldMk cId="2679932997" sldId="872"/>
            <ac:grpSpMk id="3" creationId="{91F52499-ACE4-44A9-AE1D-CEF6E6AA0869}"/>
          </ac:grpSpMkLst>
        </pc:grpChg>
        <pc:grpChg chg="mod">
          <ac:chgData name="Paul Easter" userId="6549cd31feb53bc1" providerId="LiveId" clId="{674F8151-27D5-4618-9780-9C8C1149EB3D}" dt="2022-03-22T10:03:35.989" v="8140" actId="164"/>
          <ac:grpSpMkLst>
            <pc:docMk/>
            <pc:sldMk cId="2679932997" sldId="872"/>
            <ac:grpSpMk id="18" creationId="{3C42EC4B-9F31-4EFB-A683-97DAD7F640E3}"/>
          </ac:grpSpMkLst>
        </pc:grpChg>
        <pc:grpChg chg="mod">
          <ac:chgData name="Paul Easter" userId="6549cd31feb53bc1" providerId="LiveId" clId="{674F8151-27D5-4618-9780-9C8C1149EB3D}" dt="2022-03-22T10:03:35.989" v="8140" actId="164"/>
          <ac:grpSpMkLst>
            <pc:docMk/>
            <pc:sldMk cId="2679932997" sldId="872"/>
            <ac:grpSpMk id="25" creationId="{69078536-87E0-412E-98AE-96DFF0AEC7BB}"/>
          </ac:grpSpMkLst>
        </pc:grpChg>
        <pc:grpChg chg="mod">
          <ac:chgData name="Paul Easter" userId="6549cd31feb53bc1" providerId="LiveId" clId="{674F8151-27D5-4618-9780-9C8C1149EB3D}" dt="2022-03-22T10:03:35.989" v="8140" actId="164"/>
          <ac:grpSpMkLst>
            <pc:docMk/>
            <pc:sldMk cId="2679932997" sldId="872"/>
            <ac:grpSpMk id="29" creationId="{6FEFD913-E2FE-4BA5-8A09-872D4108F13E}"/>
          </ac:grpSpMkLst>
        </pc:grpChg>
        <pc:grpChg chg="add mod">
          <ac:chgData name="Paul Easter" userId="6549cd31feb53bc1" providerId="LiveId" clId="{674F8151-27D5-4618-9780-9C8C1149EB3D}" dt="2022-03-22T10:04:25.690" v="8151"/>
          <ac:grpSpMkLst>
            <pc:docMk/>
            <pc:sldMk cId="2679932997" sldId="872"/>
            <ac:grpSpMk id="33" creationId="{C7324B76-F756-4FBE-8080-80D4176545AF}"/>
          </ac:grpSpMkLst>
        </pc:grpChg>
        <pc:grpChg chg="mod">
          <ac:chgData name="Paul Easter" userId="6549cd31feb53bc1" providerId="LiveId" clId="{674F8151-27D5-4618-9780-9C8C1149EB3D}" dt="2022-03-22T10:03:35.989" v="8140" actId="164"/>
          <ac:grpSpMkLst>
            <pc:docMk/>
            <pc:sldMk cId="2679932997" sldId="872"/>
            <ac:grpSpMk id="34" creationId="{071B06C5-97D3-4A33-9CD7-BF00CB9CE424}"/>
          </ac:grpSpMkLst>
        </pc:grpChg>
        <pc:grpChg chg="mod">
          <ac:chgData name="Paul Easter" userId="6549cd31feb53bc1" providerId="LiveId" clId="{674F8151-27D5-4618-9780-9C8C1149EB3D}" dt="2022-03-22T10:04:25.690" v="8151"/>
          <ac:grpSpMkLst>
            <pc:docMk/>
            <pc:sldMk cId="2679932997" sldId="872"/>
            <ac:grpSpMk id="40" creationId="{52EC9205-3E82-4040-8F38-5D62F353F840}"/>
          </ac:grpSpMkLst>
        </pc:grpChg>
        <pc:grpChg chg="mod">
          <ac:chgData name="Paul Easter" userId="6549cd31feb53bc1" providerId="LiveId" clId="{674F8151-27D5-4618-9780-9C8C1149EB3D}" dt="2022-03-22T10:04:25.690" v="8151"/>
          <ac:grpSpMkLst>
            <pc:docMk/>
            <pc:sldMk cId="2679932997" sldId="872"/>
            <ac:grpSpMk id="42" creationId="{7ACC626B-0B30-4E2C-B2F2-74F0D59FE987}"/>
          </ac:grpSpMkLst>
        </pc:grpChg>
        <pc:grpChg chg="mod">
          <ac:chgData name="Paul Easter" userId="6549cd31feb53bc1" providerId="LiveId" clId="{674F8151-27D5-4618-9780-9C8C1149EB3D}" dt="2022-03-22T10:04:25.690" v="8151"/>
          <ac:grpSpMkLst>
            <pc:docMk/>
            <pc:sldMk cId="2679932997" sldId="872"/>
            <ac:grpSpMk id="43" creationId="{6CCDDB03-D042-42B1-8629-1AA14A55DB74}"/>
          </ac:grpSpMkLst>
        </pc:grpChg>
        <pc:grpChg chg="mod">
          <ac:chgData name="Paul Easter" userId="6549cd31feb53bc1" providerId="LiveId" clId="{674F8151-27D5-4618-9780-9C8C1149EB3D}" dt="2022-03-22T10:04:25.690" v="8151"/>
          <ac:grpSpMkLst>
            <pc:docMk/>
            <pc:sldMk cId="2679932997" sldId="872"/>
            <ac:grpSpMk id="44" creationId="{F39C6E54-A696-4363-92E9-4FE579618E5C}"/>
          </ac:grpSpMkLst>
        </pc:grpChg>
        <pc:grpChg chg="mod">
          <ac:chgData name="Paul Easter" userId="6549cd31feb53bc1" providerId="LiveId" clId="{674F8151-27D5-4618-9780-9C8C1149EB3D}" dt="2022-03-22T10:04:25.690" v="8151"/>
          <ac:grpSpMkLst>
            <pc:docMk/>
            <pc:sldMk cId="2679932997" sldId="872"/>
            <ac:grpSpMk id="45" creationId="{474F4902-54A3-41EC-B8EA-83713C00A1E4}"/>
          </ac:grpSpMkLst>
        </pc:grpChg>
        <pc:picChg chg="mod">
          <ac:chgData name="Paul Easter" userId="6549cd31feb53bc1" providerId="LiveId" clId="{674F8151-27D5-4618-9780-9C8C1149EB3D}" dt="2022-03-22T10:04:25.690" v="8151"/>
          <ac:picMkLst>
            <pc:docMk/>
            <pc:sldMk cId="2679932997" sldId="872"/>
            <ac:picMk id="48" creationId="{66C25CCC-C896-4CBE-9733-DDF9730B5DC1}"/>
          </ac:picMkLst>
        </pc:picChg>
        <pc:picChg chg="mod">
          <ac:chgData name="Paul Easter" userId="6549cd31feb53bc1" providerId="LiveId" clId="{674F8151-27D5-4618-9780-9C8C1149EB3D}" dt="2022-03-22T10:04:25.690" v="8151"/>
          <ac:picMkLst>
            <pc:docMk/>
            <pc:sldMk cId="2679932997" sldId="872"/>
            <ac:picMk id="49" creationId="{8A958680-A9C6-4A0A-AF80-7BCBE503DBCF}"/>
          </ac:picMkLst>
        </pc:picChg>
        <pc:cxnChg chg="mod">
          <ac:chgData name="Paul Easter" userId="6549cd31feb53bc1" providerId="LiveId" clId="{674F8151-27D5-4618-9780-9C8C1149EB3D}" dt="2022-03-22T10:04:25.690" v="8151"/>
          <ac:cxnSpMkLst>
            <pc:docMk/>
            <pc:sldMk cId="2679932997" sldId="872"/>
            <ac:cxnSpMk id="51" creationId="{2AA00E85-F647-4891-85D3-87A2C86F1A6E}"/>
          </ac:cxnSpMkLst>
        </pc:cxnChg>
        <pc:cxnChg chg="mod">
          <ac:chgData name="Paul Easter" userId="6549cd31feb53bc1" providerId="LiveId" clId="{674F8151-27D5-4618-9780-9C8C1149EB3D}" dt="2022-03-22T10:04:25.690" v="8151"/>
          <ac:cxnSpMkLst>
            <pc:docMk/>
            <pc:sldMk cId="2679932997" sldId="872"/>
            <ac:cxnSpMk id="52" creationId="{6D75FE4A-70EC-4833-AC21-C2F1F2CF8C78}"/>
          </ac:cxnSpMkLst>
        </pc:cxnChg>
        <pc:cxnChg chg="mod">
          <ac:chgData name="Paul Easter" userId="6549cd31feb53bc1" providerId="LiveId" clId="{674F8151-27D5-4618-9780-9C8C1149EB3D}" dt="2022-03-22T10:04:25.690" v="8151"/>
          <ac:cxnSpMkLst>
            <pc:docMk/>
            <pc:sldMk cId="2679932997" sldId="872"/>
            <ac:cxnSpMk id="54" creationId="{54D373F9-C65F-42D9-8A0A-18AA15DBBB3D}"/>
          </ac:cxnSpMkLst>
        </pc:cxnChg>
        <pc:cxnChg chg="mod">
          <ac:chgData name="Paul Easter" userId="6549cd31feb53bc1" providerId="LiveId" clId="{674F8151-27D5-4618-9780-9C8C1149EB3D}" dt="2022-03-22T10:04:25.690" v="8151"/>
          <ac:cxnSpMkLst>
            <pc:docMk/>
            <pc:sldMk cId="2679932997" sldId="872"/>
            <ac:cxnSpMk id="55" creationId="{B5A5952E-8976-48FC-87EF-FE5F5DE9446D}"/>
          </ac:cxnSpMkLst>
        </pc:cxnChg>
        <pc:cxnChg chg="mod">
          <ac:chgData name="Paul Easter" userId="6549cd31feb53bc1" providerId="LiveId" clId="{674F8151-27D5-4618-9780-9C8C1149EB3D}" dt="2022-03-22T10:04:25.690" v="8151"/>
          <ac:cxnSpMkLst>
            <pc:docMk/>
            <pc:sldMk cId="2679932997" sldId="872"/>
            <ac:cxnSpMk id="57" creationId="{59A6ED59-56A2-4857-9986-D6675DDF07A2}"/>
          </ac:cxnSpMkLst>
        </pc:cxnChg>
        <pc:cxnChg chg="mod">
          <ac:chgData name="Paul Easter" userId="6549cd31feb53bc1" providerId="LiveId" clId="{674F8151-27D5-4618-9780-9C8C1149EB3D}" dt="2022-03-22T10:04:25.690" v="8151"/>
          <ac:cxnSpMkLst>
            <pc:docMk/>
            <pc:sldMk cId="2679932997" sldId="872"/>
            <ac:cxnSpMk id="58" creationId="{225EF3AE-B6D3-4841-9C96-7DBA659E61F3}"/>
          </ac:cxnSpMkLst>
        </pc:cxnChg>
        <pc:cxnChg chg="mod">
          <ac:chgData name="Paul Easter" userId="6549cd31feb53bc1" providerId="LiveId" clId="{674F8151-27D5-4618-9780-9C8C1149EB3D}" dt="2022-03-22T10:04:25.690" v="8151"/>
          <ac:cxnSpMkLst>
            <pc:docMk/>
            <pc:sldMk cId="2679932997" sldId="872"/>
            <ac:cxnSpMk id="60" creationId="{096D42B5-BB16-479F-B923-01B6013988B0}"/>
          </ac:cxnSpMkLst>
        </pc:cxnChg>
        <pc:cxnChg chg="mod">
          <ac:chgData name="Paul Easter" userId="6549cd31feb53bc1" providerId="LiveId" clId="{674F8151-27D5-4618-9780-9C8C1149EB3D}" dt="2022-03-22T10:04:25.690" v="8151"/>
          <ac:cxnSpMkLst>
            <pc:docMk/>
            <pc:sldMk cId="2679932997" sldId="872"/>
            <ac:cxnSpMk id="61" creationId="{32464263-36C3-4B23-9D83-5955C034D2F8}"/>
          </ac:cxnSpMkLst>
        </pc:cxnChg>
      </pc:sldChg>
      <pc:sldChg chg="modSp add mod">
        <pc:chgData name="Paul Easter" userId="6549cd31feb53bc1" providerId="LiveId" clId="{674F8151-27D5-4618-9780-9C8C1149EB3D}" dt="2022-03-22T09:11:40.191" v="7914" actId="16959"/>
        <pc:sldMkLst>
          <pc:docMk/>
          <pc:sldMk cId="1494626111" sldId="873"/>
        </pc:sldMkLst>
        <pc:spChg chg="mod">
          <ac:chgData name="Paul Easter" userId="6549cd31feb53bc1" providerId="LiveId" clId="{674F8151-27D5-4618-9780-9C8C1149EB3D}" dt="2022-03-22T09:11:40.191" v="7914" actId="16959"/>
          <ac:spMkLst>
            <pc:docMk/>
            <pc:sldMk cId="1494626111" sldId="873"/>
            <ac:spMk id="7" creationId="{FCC82E8F-9C62-495F-A272-534CB9DB59B0}"/>
          </ac:spMkLst>
        </pc:spChg>
      </pc:sldChg>
      <pc:sldChg chg="addSp delSp modSp add mod">
        <pc:chgData name="Paul Easter" userId="6549cd31feb53bc1" providerId="LiveId" clId="{674F8151-27D5-4618-9780-9C8C1149EB3D}" dt="2022-03-22T09:55:37.074" v="8071" actId="1076"/>
        <pc:sldMkLst>
          <pc:docMk/>
          <pc:sldMk cId="2558369433" sldId="874"/>
        </pc:sldMkLst>
        <pc:spChg chg="del">
          <ac:chgData name="Paul Easter" userId="6549cd31feb53bc1" providerId="LiveId" clId="{674F8151-27D5-4618-9780-9C8C1149EB3D}" dt="2022-03-22T09:49:22.687" v="7991" actId="478"/>
          <ac:spMkLst>
            <pc:docMk/>
            <pc:sldMk cId="2558369433" sldId="874"/>
            <ac:spMk id="7" creationId="{FCC82E8F-9C62-495F-A272-534CB9DB59B0}"/>
          </ac:spMkLst>
        </pc:spChg>
        <pc:picChg chg="add del">
          <ac:chgData name="Paul Easter" userId="6549cd31feb53bc1" providerId="LiveId" clId="{674F8151-27D5-4618-9780-9C8C1149EB3D}" dt="2022-03-22T09:22:27.331" v="7918" actId="22"/>
          <ac:picMkLst>
            <pc:docMk/>
            <pc:sldMk cId="2558369433" sldId="874"/>
            <ac:picMk id="3" creationId="{B4DF30D2-D0C4-4520-9F23-E2115122B3A9}"/>
          </ac:picMkLst>
        </pc:picChg>
        <pc:picChg chg="add del mod">
          <ac:chgData name="Paul Easter" userId="6549cd31feb53bc1" providerId="LiveId" clId="{674F8151-27D5-4618-9780-9C8C1149EB3D}" dt="2022-03-22T09:25:42.676" v="7924" actId="478"/>
          <ac:picMkLst>
            <pc:docMk/>
            <pc:sldMk cId="2558369433" sldId="874"/>
            <ac:picMk id="5" creationId="{77A8DC9D-38EE-4DFA-926C-9179C6A2C356}"/>
          </ac:picMkLst>
        </pc:picChg>
        <pc:picChg chg="add del mod">
          <ac:chgData name="Paul Easter" userId="6549cd31feb53bc1" providerId="LiveId" clId="{674F8151-27D5-4618-9780-9C8C1149EB3D}" dt="2022-03-22T09:26:19.176" v="7928" actId="478"/>
          <ac:picMkLst>
            <pc:docMk/>
            <pc:sldMk cId="2558369433" sldId="874"/>
            <ac:picMk id="8" creationId="{B61AE570-9FCD-412A-B7AA-D78D49D80FA0}"/>
          </ac:picMkLst>
        </pc:picChg>
        <pc:picChg chg="add del mod">
          <ac:chgData name="Paul Easter" userId="6549cd31feb53bc1" providerId="LiveId" clId="{674F8151-27D5-4618-9780-9C8C1149EB3D}" dt="2022-03-22T09:26:29.785" v="7934" actId="22"/>
          <ac:picMkLst>
            <pc:docMk/>
            <pc:sldMk cId="2558369433" sldId="874"/>
            <ac:picMk id="10" creationId="{1FE4F4A1-88D1-4819-A141-3580903D5C6C}"/>
          </ac:picMkLst>
        </pc:picChg>
        <pc:picChg chg="add del mod">
          <ac:chgData name="Paul Easter" userId="6549cd31feb53bc1" providerId="LiveId" clId="{674F8151-27D5-4618-9780-9C8C1149EB3D}" dt="2022-03-22T09:49:33.933" v="7995" actId="478"/>
          <ac:picMkLst>
            <pc:docMk/>
            <pc:sldMk cId="2558369433" sldId="874"/>
            <ac:picMk id="12" creationId="{88FB86D1-5B17-44D1-A806-F1DD1AB17CCC}"/>
          </ac:picMkLst>
        </pc:picChg>
        <pc:picChg chg="add mod modCrop">
          <ac:chgData name="Paul Easter" userId="6549cd31feb53bc1" providerId="LiveId" clId="{674F8151-27D5-4618-9780-9C8C1149EB3D}" dt="2022-03-22T09:55:29.188" v="8068" actId="14100"/>
          <ac:picMkLst>
            <pc:docMk/>
            <pc:sldMk cId="2558369433" sldId="874"/>
            <ac:picMk id="16" creationId="{24F3940B-AD18-4FB6-A793-75FBE0472567}"/>
          </ac:picMkLst>
        </pc:picChg>
        <pc:picChg chg="add mod">
          <ac:chgData name="Paul Easter" userId="6549cd31feb53bc1" providerId="LiveId" clId="{674F8151-27D5-4618-9780-9C8C1149EB3D}" dt="2022-03-22T09:55:37.074" v="8071" actId="1076"/>
          <ac:picMkLst>
            <pc:docMk/>
            <pc:sldMk cId="2558369433" sldId="874"/>
            <ac:picMk id="19" creationId="{7505BA1F-BE4D-4C4E-BD0C-1E6F8EA3FD8C}"/>
          </ac:picMkLst>
        </pc:picChg>
        <pc:picChg chg="del">
          <ac:chgData name="Paul Easter" userId="6549cd31feb53bc1" providerId="LiveId" clId="{674F8151-27D5-4618-9780-9C8C1149EB3D}" dt="2022-03-22T09:22:23.625" v="7916" actId="478"/>
          <ac:picMkLst>
            <pc:docMk/>
            <pc:sldMk cId="2558369433" sldId="874"/>
            <ac:picMk id="1026" creationId="{671E674D-0D55-4F28-BE85-4A0573BE30F0}"/>
          </ac:picMkLst>
        </pc:picChg>
      </pc:sldChg>
      <pc:sldChg chg="addSp delSp modSp add del mod">
        <pc:chgData name="Paul Easter" userId="6549cd31feb53bc1" providerId="LiveId" clId="{674F8151-27D5-4618-9780-9C8C1149EB3D}" dt="2022-03-22T10:00:49.256" v="8136" actId="2696"/>
        <pc:sldMkLst>
          <pc:docMk/>
          <pc:sldMk cId="562977841" sldId="875"/>
        </pc:sldMkLst>
        <pc:picChg chg="add del mod">
          <ac:chgData name="Paul Easter" userId="6549cd31feb53bc1" providerId="LiveId" clId="{674F8151-27D5-4618-9780-9C8C1149EB3D}" dt="2022-03-22T09:49:41.709" v="7997" actId="21"/>
          <ac:picMkLst>
            <pc:docMk/>
            <pc:sldMk cId="562977841" sldId="875"/>
            <ac:picMk id="3" creationId="{83B1E4F8-326B-4E77-88E0-941F63D0B3B5}"/>
          </ac:picMkLst>
        </pc:picChg>
        <pc:picChg chg="add mod">
          <ac:chgData name="Paul Easter" userId="6549cd31feb53bc1" providerId="LiveId" clId="{674F8151-27D5-4618-9780-9C8C1149EB3D}" dt="2022-03-22T09:40:43.100" v="7975" actId="1076"/>
          <ac:picMkLst>
            <pc:docMk/>
            <pc:sldMk cId="562977841" sldId="875"/>
            <ac:picMk id="5" creationId="{9574B6AA-E78E-465B-B3F1-09AFBA7EC52F}"/>
          </ac:picMkLst>
        </pc:picChg>
        <pc:picChg chg="del">
          <ac:chgData name="Paul Easter" userId="6549cd31feb53bc1" providerId="LiveId" clId="{674F8151-27D5-4618-9780-9C8C1149EB3D}" dt="2022-03-22T09:28:58.632" v="7944" actId="478"/>
          <ac:picMkLst>
            <pc:docMk/>
            <pc:sldMk cId="562977841" sldId="875"/>
            <ac:picMk id="12" creationId="{88FB86D1-5B17-44D1-A806-F1DD1AB17CCC}"/>
          </ac:picMkLst>
        </pc:picChg>
      </pc:sldChg>
      <pc:sldChg chg="addSp delSp modSp add del mod">
        <pc:chgData name="Paul Easter" userId="6549cd31feb53bc1" providerId="LiveId" clId="{674F8151-27D5-4618-9780-9C8C1149EB3D}" dt="2022-03-22T10:00:38.955" v="8133" actId="2696"/>
        <pc:sldMkLst>
          <pc:docMk/>
          <pc:sldMk cId="3386440401" sldId="876"/>
        </pc:sldMkLst>
        <pc:picChg chg="del">
          <ac:chgData name="Paul Easter" userId="6549cd31feb53bc1" providerId="LiveId" clId="{674F8151-27D5-4618-9780-9C8C1149EB3D}" dt="2022-03-22T09:30:15.318" v="7947" actId="478"/>
          <ac:picMkLst>
            <pc:docMk/>
            <pc:sldMk cId="3386440401" sldId="876"/>
            <ac:picMk id="3" creationId="{83B1E4F8-326B-4E77-88E0-941F63D0B3B5}"/>
          </ac:picMkLst>
        </pc:picChg>
        <pc:picChg chg="add mod">
          <ac:chgData name="Paul Easter" userId="6549cd31feb53bc1" providerId="LiveId" clId="{674F8151-27D5-4618-9780-9C8C1149EB3D}" dt="2022-03-22T09:30:22.194" v="7950" actId="1076"/>
          <ac:picMkLst>
            <pc:docMk/>
            <pc:sldMk cId="3386440401" sldId="876"/>
            <ac:picMk id="4" creationId="{78FE0A0C-8C70-41EB-99D9-1069BC1B6B22}"/>
          </ac:picMkLst>
        </pc:picChg>
      </pc:sldChg>
      <pc:sldChg chg="addSp delSp modSp add del mod ord">
        <pc:chgData name="Paul Easter" userId="6549cd31feb53bc1" providerId="LiveId" clId="{674F8151-27D5-4618-9780-9C8C1149EB3D}" dt="2022-03-22T10:00:51.816" v="8137" actId="2696"/>
        <pc:sldMkLst>
          <pc:docMk/>
          <pc:sldMk cId="538943251" sldId="877"/>
        </pc:sldMkLst>
        <pc:spChg chg="del">
          <ac:chgData name="Paul Easter" userId="6549cd31feb53bc1" providerId="LiveId" clId="{674F8151-27D5-4618-9780-9C8C1149EB3D}" dt="2022-03-22T09:56:04.175" v="8074" actId="478"/>
          <ac:spMkLst>
            <pc:docMk/>
            <pc:sldMk cId="538943251" sldId="877"/>
            <ac:spMk id="7" creationId="{FCC82E8F-9C62-495F-A272-534CB9DB59B0}"/>
          </ac:spMkLst>
        </pc:spChg>
        <pc:picChg chg="add mod modCrop">
          <ac:chgData name="Paul Easter" userId="6549cd31feb53bc1" providerId="LiveId" clId="{674F8151-27D5-4618-9780-9C8C1149EB3D}" dt="2022-03-22T09:42:19.804" v="7990" actId="1076"/>
          <ac:picMkLst>
            <pc:docMk/>
            <pc:sldMk cId="538943251" sldId="877"/>
            <ac:picMk id="3" creationId="{A9240771-9799-4957-96B2-4D29BB647AE1}"/>
          </ac:picMkLst>
        </pc:picChg>
        <pc:picChg chg="mod modCrop">
          <ac:chgData name="Paul Easter" userId="6549cd31feb53bc1" providerId="LiveId" clId="{674F8151-27D5-4618-9780-9C8C1149EB3D}" dt="2022-03-22T09:42:04.216" v="7988" actId="1076"/>
          <ac:picMkLst>
            <pc:docMk/>
            <pc:sldMk cId="538943251" sldId="877"/>
            <ac:picMk id="4" creationId="{78FE0A0C-8C70-41EB-99D9-1069BC1B6B22}"/>
          </ac:picMkLst>
        </pc:picChg>
      </pc:sldChg>
      <pc:sldChg chg="addSp delSp modSp add del mod ord">
        <pc:chgData name="Paul Easter" userId="6549cd31feb53bc1" providerId="LiveId" clId="{674F8151-27D5-4618-9780-9C8C1149EB3D}" dt="2022-03-22T10:00:41.671" v="8134" actId="2696"/>
        <pc:sldMkLst>
          <pc:docMk/>
          <pc:sldMk cId="31593204" sldId="878"/>
        </pc:sldMkLst>
        <pc:picChg chg="add mod">
          <ac:chgData name="Paul Easter" userId="6549cd31feb53bc1" providerId="LiveId" clId="{674F8151-27D5-4618-9780-9C8C1149EB3D}" dt="2022-03-22T09:36:23.693" v="7963" actId="1076"/>
          <ac:picMkLst>
            <pc:docMk/>
            <pc:sldMk cId="31593204" sldId="878"/>
            <ac:picMk id="3" creationId="{299709B6-2681-418C-B4FF-4D98CDFAB630}"/>
          </ac:picMkLst>
        </pc:picChg>
        <pc:picChg chg="del">
          <ac:chgData name="Paul Easter" userId="6549cd31feb53bc1" providerId="LiveId" clId="{674F8151-27D5-4618-9780-9C8C1149EB3D}" dt="2022-03-22T09:36:16.885" v="7960" actId="478"/>
          <ac:picMkLst>
            <pc:docMk/>
            <pc:sldMk cId="31593204" sldId="878"/>
            <ac:picMk id="4" creationId="{78FE0A0C-8C70-41EB-99D9-1069BC1B6B22}"/>
          </ac:picMkLst>
        </pc:picChg>
      </pc:sldChg>
      <pc:sldChg chg="add del">
        <pc:chgData name="Paul Easter" userId="6549cd31feb53bc1" providerId="LiveId" clId="{674F8151-27D5-4618-9780-9C8C1149EB3D}" dt="2022-03-22T09:40:35.707" v="7972" actId="2890"/>
        <pc:sldMkLst>
          <pc:docMk/>
          <pc:sldMk cId="384497109" sldId="879"/>
        </pc:sldMkLst>
      </pc:sldChg>
      <pc:sldChg chg="addSp delSp modSp add del mod ord">
        <pc:chgData name="Paul Easter" userId="6549cd31feb53bc1" providerId="LiveId" clId="{674F8151-27D5-4618-9780-9C8C1149EB3D}" dt="2022-03-22T10:00:44.684" v="8135" actId="2696"/>
        <pc:sldMkLst>
          <pc:docMk/>
          <pc:sldMk cId="3868314401" sldId="879"/>
        </pc:sldMkLst>
        <pc:picChg chg="add mod">
          <ac:chgData name="Paul Easter" userId="6549cd31feb53bc1" providerId="LiveId" clId="{674F8151-27D5-4618-9780-9C8C1149EB3D}" dt="2022-03-22T09:49:47.469" v="7999" actId="1076"/>
          <ac:picMkLst>
            <pc:docMk/>
            <pc:sldMk cId="3868314401" sldId="879"/>
            <ac:picMk id="7" creationId="{F282CBB3-C15E-48FB-8638-383C49A146DB}"/>
          </ac:picMkLst>
        </pc:picChg>
        <pc:picChg chg="del">
          <ac:chgData name="Paul Easter" userId="6549cd31feb53bc1" providerId="LiveId" clId="{674F8151-27D5-4618-9780-9C8C1149EB3D}" dt="2022-03-22T09:49:36.126" v="7996" actId="478"/>
          <ac:picMkLst>
            <pc:docMk/>
            <pc:sldMk cId="3868314401" sldId="879"/>
            <ac:picMk id="16" creationId="{24F3940B-AD18-4FB6-A793-75FBE0472567}"/>
          </ac:picMkLst>
        </pc:picChg>
      </pc:sldChg>
      <pc:sldChg chg="addSp delSp modSp add mod ord">
        <pc:chgData name="Paul Easter" userId="6549cd31feb53bc1" providerId="LiveId" clId="{674F8151-27D5-4618-9780-9C8C1149EB3D}" dt="2022-03-22T09:57:33.723" v="8092" actId="208"/>
        <pc:sldMkLst>
          <pc:docMk/>
          <pc:sldMk cId="3817872810" sldId="880"/>
        </pc:sldMkLst>
        <pc:spChg chg="add mod">
          <ac:chgData name="Paul Easter" userId="6549cd31feb53bc1" providerId="LiveId" clId="{674F8151-27D5-4618-9780-9C8C1149EB3D}" dt="2022-03-22T09:57:29.213" v="8091" actId="208"/>
          <ac:spMkLst>
            <pc:docMk/>
            <pc:sldMk cId="3817872810" sldId="880"/>
            <ac:spMk id="2" creationId="{61112B05-A4A6-4DDA-8AEC-D4E98B191653}"/>
          </ac:spMkLst>
        </pc:spChg>
        <pc:spChg chg="add mod">
          <ac:chgData name="Paul Easter" userId="6549cd31feb53bc1" providerId="LiveId" clId="{674F8151-27D5-4618-9780-9C8C1149EB3D}" dt="2022-03-22T09:57:33.723" v="8092" actId="208"/>
          <ac:spMkLst>
            <pc:docMk/>
            <pc:sldMk cId="3817872810" sldId="880"/>
            <ac:spMk id="10" creationId="{8DC8E286-E746-4A36-BBBF-CB6A842BAB5D}"/>
          </ac:spMkLst>
        </pc:spChg>
        <pc:picChg chg="add mod ord modCrop">
          <ac:chgData name="Paul Easter" userId="6549cd31feb53bc1" providerId="LiveId" clId="{674F8151-27D5-4618-9780-9C8C1149EB3D}" dt="2022-03-22T09:56:18.082" v="8078" actId="1076"/>
          <ac:picMkLst>
            <pc:docMk/>
            <pc:sldMk cId="3817872810" sldId="880"/>
            <ac:picMk id="6" creationId="{71E6C6DF-F6A2-4916-80C1-79B453F563BC}"/>
          </ac:picMkLst>
        </pc:picChg>
        <pc:picChg chg="add del mod ord">
          <ac:chgData name="Paul Easter" userId="6549cd31feb53bc1" providerId="LiveId" clId="{674F8151-27D5-4618-9780-9C8C1149EB3D}" dt="2022-03-22T09:53:51.711" v="8048" actId="478"/>
          <ac:picMkLst>
            <pc:docMk/>
            <pc:sldMk cId="3817872810" sldId="880"/>
            <ac:picMk id="7" creationId="{8A7A0E6A-1FB9-479D-AEAA-70815AAA8605}"/>
          </ac:picMkLst>
        </pc:picChg>
        <pc:picChg chg="add del mod ord">
          <ac:chgData name="Paul Easter" userId="6549cd31feb53bc1" providerId="LiveId" clId="{674F8151-27D5-4618-9780-9C8C1149EB3D}" dt="2022-03-22T09:55:02.414" v="8063" actId="478"/>
          <ac:picMkLst>
            <pc:docMk/>
            <pc:sldMk cId="3817872810" sldId="880"/>
            <ac:picMk id="8" creationId="{43432F3E-4797-41D2-BB3A-F4BE9DE05356}"/>
          </ac:picMkLst>
        </pc:picChg>
        <pc:picChg chg="del">
          <ac:chgData name="Paul Easter" userId="6549cd31feb53bc1" providerId="LiveId" clId="{674F8151-27D5-4618-9780-9C8C1149EB3D}" dt="2022-03-22T09:50:49.741" v="8008" actId="478"/>
          <ac:picMkLst>
            <pc:docMk/>
            <pc:sldMk cId="3817872810" sldId="880"/>
            <ac:picMk id="16" creationId="{24F3940B-AD18-4FB6-A793-75FBE0472567}"/>
          </ac:picMkLst>
        </pc:picChg>
      </pc:sldChg>
      <pc:sldChg chg="addSp delSp modSp add mod">
        <pc:chgData name="Paul Easter" userId="6549cd31feb53bc1" providerId="LiveId" clId="{674F8151-27D5-4618-9780-9C8C1149EB3D}" dt="2022-03-22T10:00:03.013" v="8132" actId="1076"/>
        <pc:sldMkLst>
          <pc:docMk/>
          <pc:sldMk cId="1533851386" sldId="881"/>
        </pc:sldMkLst>
        <pc:spChg chg="del mod ord">
          <ac:chgData name="Paul Easter" userId="6549cd31feb53bc1" providerId="LiveId" clId="{674F8151-27D5-4618-9780-9C8C1149EB3D}" dt="2022-03-22T09:59:14.722" v="8114" actId="478"/>
          <ac:spMkLst>
            <pc:docMk/>
            <pc:sldMk cId="1533851386" sldId="881"/>
            <ac:spMk id="2" creationId="{61112B05-A4A6-4DDA-8AEC-D4E98B191653}"/>
          </ac:spMkLst>
        </pc:spChg>
        <pc:spChg chg="mod ord">
          <ac:chgData name="Paul Easter" userId="6549cd31feb53bc1" providerId="LiveId" clId="{674F8151-27D5-4618-9780-9C8C1149EB3D}" dt="2022-03-22T09:59:09.264" v="8113" actId="1076"/>
          <ac:spMkLst>
            <pc:docMk/>
            <pc:sldMk cId="1533851386" sldId="881"/>
            <ac:spMk id="10" creationId="{8DC8E286-E746-4A36-BBBF-CB6A842BAB5D}"/>
          </ac:spMkLst>
        </pc:spChg>
        <pc:spChg chg="add del mod">
          <ac:chgData name="Paul Easter" userId="6549cd31feb53bc1" providerId="LiveId" clId="{674F8151-27D5-4618-9780-9C8C1149EB3D}" dt="2022-03-22T09:59:22.850" v="8118"/>
          <ac:spMkLst>
            <pc:docMk/>
            <pc:sldMk cId="1533851386" sldId="881"/>
            <ac:spMk id="11" creationId="{48B70D9C-7BB6-4A83-9A8B-8448FD080202}"/>
          </ac:spMkLst>
        </pc:spChg>
        <pc:spChg chg="add del mod">
          <ac:chgData name="Paul Easter" userId="6549cd31feb53bc1" providerId="LiveId" clId="{674F8151-27D5-4618-9780-9C8C1149EB3D}" dt="2022-03-22T09:59:28.862" v="8124"/>
          <ac:spMkLst>
            <pc:docMk/>
            <pc:sldMk cId="1533851386" sldId="881"/>
            <ac:spMk id="12" creationId="{01C5CB93-9B20-4799-852E-16DF34345493}"/>
          </ac:spMkLst>
        </pc:spChg>
        <pc:spChg chg="add mod">
          <ac:chgData name="Paul Easter" userId="6549cd31feb53bc1" providerId="LiveId" clId="{674F8151-27D5-4618-9780-9C8C1149EB3D}" dt="2022-03-22T10:00:03.013" v="8132" actId="1076"/>
          <ac:spMkLst>
            <pc:docMk/>
            <pc:sldMk cId="1533851386" sldId="881"/>
            <ac:spMk id="16" creationId="{A021596F-A116-4B97-883F-2DF1694FCDCB}"/>
          </ac:spMkLst>
        </pc:spChg>
        <pc:picChg chg="add del mod">
          <ac:chgData name="Paul Easter" userId="6549cd31feb53bc1" providerId="LiveId" clId="{674F8151-27D5-4618-9780-9C8C1149EB3D}" dt="2022-03-22T09:59:38.073" v="8129" actId="1076"/>
          <ac:picMkLst>
            <pc:docMk/>
            <pc:sldMk cId="1533851386" sldId="881"/>
            <ac:picMk id="8" creationId="{75E14200-94E7-407A-BCBC-65DE8B1CD235}"/>
          </ac:picMkLst>
        </pc:picChg>
        <pc:picChg chg="add mod">
          <ac:chgData name="Paul Easter" userId="6549cd31feb53bc1" providerId="LiveId" clId="{674F8151-27D5-4618-9780-9C8C1149EB3D}" dt="2022-03-22T09:59:53.138" v="8131" actId="1076"/>
          <ac:picMkLst>
            <pc:docMk/>
            <pc:sldMk cId="1533851386" sldId="881"/>
            <ac:picMk id="9" creationId="{3B6EC49A-2782-4DE7-83BD-CF099E71B4FA}"/>
          </ac:picMkLst>
        </pc:picChg>
        <pc:picChg chg="add del mod">
          <ac:chgData name="Paul Easter" userId="6549cd31feb53bc1" providerId="LiveId" clId="{674F8151-27D5-4618-9780-9C8C1149EB3D}" dt="2022-03-22T09:59:31.635" v="8126"/>
          <ac:picMkLst>
            <pc:docMk/>
            <pc:sldMk cId="1533851386" sldId="881"/>
            <ac:picMk id="15" creationId="{97C4F57D-8F79-47DE-A6CB-2B59731A754F}"/>
          </ac:picMkLst>
        </pc:picChg>
      </pc:sldChg>
      <pc:sldChg chg="add del">
        <pc:chgData name="Paul Easter" userId="6549cd31feb53bc1" providerId="LiveId" clId="{674F8151-27D5-4618-9780-9C8C1149EB3D}" dt="2022-03-27T04:19:01.414" v="8168"/>
        <pc:sldMkLst>
          <pc:docMk/>
          <pc:sldMk cId="1330200599" sldId="882"/>
        </pc:sldMkLst>
      </pc:sldChg>
      <pc:sldChg chg="modSp add mod">
        <pc:chgData name="Paul Easter" userId="6549cd31feb53bc1" providerId="LiveId" clId="{674F8151-27D5-4618-9780-9C8C1149EB3D}" dt="2022-03-29T10:18:29.273" v="10569"/>
        <pc:sldMkLst>
          <pc:docMk/>
          <pc:sldMk cId="4260573123" sldId="883"/>
        </pc:sldMkLst>
        <pc:spChg chg="mod">
          <ac:chgData name="Paul Easter" userId="6549cd31feb53bc1" providerId="LiveId" clId="{674F8151-27D5-4618-9780-9C8C1149EB3D}" dt="2022-03-29T10:18:29.273" v="10569"/>
          <ac:spMkLst>
            <pc:docMk/>
            <pc:sldMk cId="4260573123" sldId="883"/>
            <ac:spMk id="4" creationId="{03287C0B-7E30-4D98-BAD6-34DE74AB915C}"/>
          </ac:spMkLst>
        </pc:spChg>
      </pc:sldChg>
      <pc:sldChg chg="addSp modSp add mod">
        <pc:chgData name="Paul Easter" userId="6549cd31feb53bc1" providerId="LiveId" clId="{674F8151-27D5-4618-9780-9C8C1149EB3D}" dt="2022-03-27T14:05:34.496" v="10383" actId="20577"/>
        <pc:sldMkLst>
          <pc:docMk/>
          <pc:sldMk cId="2294991986" sldId="884"/>
        </pc:sldMkLst>
        <pc:spChg chg="mod">
          <ac:chgData name="Paul Easter" userId="6549cd31feb53bc1" providerId="LiveId" clId="{674F8151-27D5-4618-9780-9C8C1149EB3D}" dt="2022-03-27T14:02:58.106" v="10287" actId="20577"/>
          <ac:spMkLst>
            <pc:docMk/>
            <pc:sldMk cId="2294991986" sldId="884"/>
            <ac:spMk id="8" creationId="{E2F794A7-8C4C-4A3F-A33D-B76FD77934A3}"/>
          </ac:spMkLst>
        </pc:spChg>
        <pc:spChg chg="mod">
          <ac:chgData name="Paul Easter" userId="6549cd31feb53bc1" providerId="LiveId" clId="{674F8151-27D5-4618-9780-9C8C1149EB3D}" dt="2022-03-27T14:05:34.496" v="10383" actId="20577"/>
          <ac:spMkLst>
            <pc:docMk/>
            <pc:sldMk cId="2294991986" sldId="884"/>
            <ac:spMk id="9" creationId="{38C805C7-AC5E-400A-89B0-3874CAE551FF}"/>
          </ac:spMkLst>
        </pc:spChg>
        <pc:spChg chg="add mod">
          <ac:chgData name="Paul Easter" userId="6549cd31feb53bc1" providerId="LiveId" clId="{674F8151-27D5-4618-9780-9C8C1149EB3D}" dt="2022-03-27T14:02:07.682" v="10284"/>
          <ac:spMkLst>
            <pc:docMk/>
            <pc:sldMk cId="2294991986" sldId="884"/>
            <ac:spMk id="10" creationId="{349974A4-94D7-41F5-917A-1D3F949FC9FA}"/>
          </ac:spMkLst>
        </pc:spChg>
        <pc:spChg chg="mod">
          <ac:chgData name="Paul Easter" userId="6549cd31feb53bc1" providerId="LiveId" clId="{674F8151-27D5-4618-9780-9C8C1149EB3D}" dt="2022-03-27T14:02:43.769" v="10285" actId="20577"/>
          <ac:spMkLst>
            <pc:docMk/>
            <pc:sldMk cId="2294991986" sldId="884"/>
            <ac:spMk id="14" creationId="{D1A264E9-38AC-47A4-83E2-D3C122E48CFC}"/>
          </ac:spMkLst>
        </pc:spChg>
        <pc:graphicFrameChg chg="mod modGraphic">
          <ac:chgData name="Paul Easter" userId="6549cd31feb53bc1" providerId="LiveId" clId="{674F8151-27D5-4618-9780-9C8C1149EB3D}" dt="2022-03-27T14:04:32.012" v="10322" actId="404"/>
          <ac:graphicFrameMkLst>
            <pc:docMk/>
            <pc:sldMk cId="2294991986" sldId="884"/>
            <ac:graphicFrameMk id="11" creationId="{FF3C5A18-6169-4E38-8DB0-A49149606CAA}"/>
          </ac:graphicFrameMkLst>
        </pc:graphicFrameChg>
        <pc:graphicFrameChg chg="mod modGraphic">
          <ac:chgData name="Paul Easter" userId="6549cd31feb53bc1" providerId="LiveId" clId="{674F8151-27D5-4618-9780-9C8C1149EB3D}" dt="2022-03-27T14:05:05.336" v="10333" actId="20577"/>
          <ac:graphicFrameMkLst>
            <pc:docMk/>
            <pc:sldMk cId="2294991986" sldId="884"/>
            <ac:graphicFrameMk id="15" creationId="{5D530DD5-A31A-4463-BF2A-97EF02FD97E5}"/>
          </ac:graphicFrameMkLst>
        </pc:graphicFrameChg>
      </pc:sldChg>
      <pc:sldChg chg="addSp delSp modSp add mod">
        <pc:chgData name="Paul Easter" userId="6549cd31feb53bc1" providerId="LiveId" clId="{674F8151-27D5-4618-9780-9C8C1149EB3D}" dt="2022-03-30T08:29:36.383" v="10573"/>
        <pc:sldMkLst>
          <pc:docMk/>
          <pc:sldMk cId="2467579882" sldId="885"/>
        </pc:sldMkLst>
        <pc:spChg chg="add del">
          <ac:chgData name="Paul Easter" userId="6549cd31feb53bc1" providerId="LiveId" clId="{674F8151-27D5-4618-9780-9C8C1149EB3D}" dt="2022-03-27T18:49:20.840" v="10451" actId="478"/>
          <ac:spMkLst>
            <pc:docMk/>
            <pc:sldMk cId="2467579882" sldId="885"/>
            <ac:spMk id="2" creationId="{00000000-0000-0000-0000-000000000000}"/>
          </ac:spMkLst>
        </pc:spChg>
        <pc:spChg chg="add del mod">
          <ac:chgData name="Paul Easter" userId="6549cd31feb53bc1" providerId="LiveId" clId="{674F8151-27D5-4618-9780-9C8C1149EB3D}" dt="2022-03-27T18:49:20.840" v="10451" actId="478"/>
          <ac:spMkLst>
            <pc:docMk/>
            <pc:sldMk cId="2467579882" sldId="885"/>
            <ac:spMk id="7" creationId="{4A345831-D1B5-44D1-8357-49E845D8BC9B}"/>
          </ac:spMkLst>
        </pc:spChg>
        <pc:grpChg chg="del">
          <ac:chgData name="Paul Easter" userId="6549cd31feb53bc1" providerId="LiveId" clId="{674F8151-27D5-4618-9780-9C8C1149EB3D}" dt="2022-03-27T18:49:14.204" v="10448" actId="478"/>
          <ac:grpSpMkLst>
            <pc:docMk/>
            <pc:sldMk cId="2467579882" sldId="885"/>
            <ac:grpSpMk id="8" creationId="{AF02F862-33E0-433E-9D1F-3329F13A8E07}"/>
          </ac:grpSpMkLst>
        </pc:grpChg>
        <pc:grpChg chg="del mod ord">
          <ac:chgData name="Paul Easter" userId="6549cd31feb53bc1" providerId="LiveId" clId="{674F8151-27D5-4618-9780-9C8C1149EB3D}" dt="2022-03-27T18:53:12.911" v="10464" actId="165"/>
          <ac:grpSpMkLst>
            <pc:docMk/>
            <pc:sldMk cId="2467579882" sldId="885"/>
            <ac:grpSpMk id="10" creationId="{0645C5F2-FD3E-49AA-A6B8-EFFC71FEFA28}"/>
          </ac:grpSpMkLst>
        </pc:grpChg>
        <pc:grpChg chg="add del mod">
          <ac:chgData name="Paul Easter" userId="6549cd31feb53bc1" providerId="LiveId" clId="{674F8151-27D5-4618-9780-9C8C1149EB3D}" dt="2022-03-27T18:57:01.124" v="10492" actId="165"/>
          <ac:grpSpMkLst>
            <pc:docMk/>
            <pc:sldMk cId="2467579882" sldId="885"/>
            <ac:grpSpMk id="14" creationId="{8B939B11-14EB-4B12-ACB7-C4AF3918EDC4}"/>
          </ac:grpSpMkLst>
        </pc:grpChg>
        <pc:grpChg chg="add mod">
          <ac:chgData name="Paul Easter" userId="6549cd31feb53bc1" providerId="LiveId" clId="{674F8151-27D5-4618-9780-9C8C1149EB3D}" dt="2022-03-27T18:57:55.552" v="10494"/>
          <ac:grpSpMkLst>
            <pc:docMk/>
            <pc:sldMk cId="2467579882" sldId="885"/>
            <ac:grpSpMk id="16" creationId="{69519695-86CF-4A84-B262-4892D2EEC6A6}"/>
          </ac:grpSpMkLst>
        </pc:grpChg>
        <pc:picChg chg="add mod topLvl">
          <ac:chgData name="Paul Easter" userId="6549cd31feb53bc1" providerId="LiveId" clId="{674F8151-27D5-4618-9780-9C8C1149EB3D}" dt="2022-03-30T08:29:36.383" v="10573"/>
          <ac:picMkLst>
            <pc:docMk/>
            <pc:sldMk cId="2467579882" sldId="885"/>
            <ac:picMk id="9" creationId="{56A8992A-B3E2-42CF-AF43-70EAEF240EC4}"/>
          </ac:picMkLst>
        </pc:picChg>
        <pc:picChg chg="del mod topLvl">
          <ac:chgData name="Paul Easter" userId="6549cd31feb53bc1" providerId="LiveId" clId="{674F8151-27D5-4618-9780-9C8C1149EB3D}" dt="2022-03-27T18:53:28.249" v="10466" actId="478"/>
          <ac:picMkLst>
            <pc:docMk/>
            <pc:sldMk cId="2467579882" sldId="885"/>
            <ac:picMk id="12" creationId="{B8C09AD6-7CCD-4B7F-8AA5-EBA5DDC5AEC7}"/>
          </ac:picMkLst>
        </pc:picChg>
        <pc:picChg chg="mod ord topLvl">
          <ac:chgData name="Paul Easter" userId="6549cd31feb53bc1" providerId="LiveId" clId="{674F8151-27D5-4618-9780-9C8C1149EB3D}" dt="2022-03-27T18:57:51.505" v="10493" actId="164"/>
          <ac:picMkLst>
            <pc:docMk/>
            <pc:sldMk cId="2467579882" sldId="885"/>
            <ac:picMk id="13" creationId="{43FC743C-1FA9-43A8-8953-9AF5F73E99B3}"/>
          </ac:picMkLst>
        </pc:picChg>
        <pc:cxnChg chg="mod">
          <ac:chgData name="Paul Easter" userId="6549cd31feb53bc1" providerId="LiveId" clId="{674F8151-27D5-4618-9780-9C8C1149EB3D}" dt="2022-03-27T18:56:53.071" v="10491" actId="1035"/>
          <ac:cxnSpMkLst>
            <pc:docMk/>
            <pc:sldMk cId="2467579882" sldId="885"/>
            <ac:cxnSpMk id="25" creationId="{1DE332D6-B64C-4520-A6FD-85B0241C1475}"/>
          </ac:cxnSpMkLst>
        </pc:cxnChg>
      </pc:sldChg>
      <pc:sldChg chg="add del mod modShow">
        <pc:chgData name="Paul Easter" userId="6549cd31feb53bc1" providerId="LiveId" clId="{674F8151-27D5-4618-9780-9C8C1149EB3D}" dt="2022-03-27T16:47:00.790" v="10441" actId="2696"/>
        <pc:sldMkLst>
          <pc:docMk/>
          <pc:sldMk cId="3092611010" sldId="885"/>
        </pc:sldMkLst>
      </pc:sldChg>
      <pc:sldChg chg="add del mod modShow">
        <pc:chgData name="Paul Easter" userId="6549cd31feb53bc1" providerId="LiveId" clId="{674F8151-27D5-4618-9780-9C8C1149EB3D}" dt="2022-03-27T16:46:53.437" v="10439" actId="2696"/>
        <pc:sldMkLst>
          <pc:docMk/>
          <pc:sldMk cId="856249396" sldId="886"/>
        </pc:sldMkLst>
      </pc:sldChg>
      <pc:sldChg chg="add del mod modShow">
        <pc:chgData name="Paul Easter" userId="6549cd31feb53bc1" providerId="LiveId" clId="{674F8151-27D5-4618-9780-9C8C1149EB3D}" dt="2022-03-27T16:46:47.610" v="10438" actId="2696"/>
        <pc:sldMkLst>
          <pc:docMk/>
          <pc:sldMk cId="219007855" sldId="887"/>
        </pc:sldMkLst>
      </pc:sldChg>
      <pc:sldChg chg="add">
        <pc:chgData name="Paul Easter" userId="6549cd31feb53bc1" providerId="LiveId" clId="{674F8151-27D5-4618-9780-9C8C1149EB3D}" dt="2022-03-30T04:33:35.915" v="10570"/>
        <pc:sldMkLst>
          <pc:docMk/>
          <pc:sldMk cId="2616325930" sldId="979"/>
        </pc:sldMkLst>
      </pc:sldChg>
      <pc:sldChg chg="addSp delSp modSp add mod">
        <pc:chgData name="Paul Easter" userId="6549cd31feb53bc1" providerId="LiveId" clId="{674F8151-27D5-4618-9780-9C8C1149EB3D}" dt="2022-03-30T07:59:47.142" v="10572"/>
        <pc:sldMkLst>
          <pc:docMk/>
          <pc:sldMk cId="4239800899" sldId="981"/>
        </pc:sldMkLst>
        <pc:spChg chg="add mod">
          <ac:chgData name="Paul Easter" userId="6549cd31feb53bc1" providerId="LiveId" clId="{674F8151-27D5-4618-9780-9C8C1149EB3D}" dt="2022-03-30T07:59:47.142" v="10572"/>
          <ac:spMkLst>
            <pc:docMk/>
            <pc:sldMk cId="4239800899" sldId="981"/>
            <ac:spMk id="5" creationId="{39361FD5-7815-4646-8655-4AAF8237ECCA}"/>
          </ac:spMkLst>
        </pc:spChg>
        <pc:spChg chg="del">
          <ac:chgData name="Paul Easter" userId="6549cd31feb53bc1" providerId="LiveId" clId="{674F8151-27D5-4618-9780-9C8C1149EB3D}" dt="2022-03-30T07:59:46.811" v="10571" actId="478"/>
          <ac:spMkLst>
            <pc:docMk/>
            <pc:sldMk cId="4239800899" sldId="981"/>
            <ac:spMk id="8" creationId="{23F46AD2-E04A-427C-97E8-D335E465FABD}"/>
          </ac:spMkLst>
        </pc:spChg>
      </pc:sldChg>
      <pc:sldChg chg="add del">
        <pc:chgData name="Paul Easter" userId="6549cd31feb53bc1" providerId="LiveId" clId="{674F8151-27D5-4618-9780-9C8C1149EB3D}" dt="2022-03-30T08:37:10.104" v="10663" actId="2696"/>
        <pc:sldMkLst>
          <pc:docMk/>
          <pc:sldMk cId="4293703286" sldId="982"/>
        </pc:sldMkLst>
      </pc:sldChg>
    </pc:docChg>
  </pc:docChgLst>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15T02:54:23.236" v="83959"/>
      <pc:docMkLst>
        <pc:docMk/>
      </pc:docMkLst>
      <pc:sldChg chg="addSp delSp modSp mod">
        <pc:chgData name="Paul Easter" userId="6549cd31feb53bc1" providerId="LiveId" clId="{E19B617E-EE3F-4AAA-9381-36BBE1B8C7A2}" dt="2022-03-12T20:46:59.836" v="75454" actId="20577"/>
        <pc:sldMkLst>
          <pc:docMk/>
          <pc:sldMk cId="506761459" sldId="256"/>
        </pc:sldMkLst>
        <pc:spChg chg="mod">
          <ac:chgData name="Paul Easter" userId="6549cd31feb53bc1" providerId="LiveId" clId="{E19B617E-EE3F-4AAA-9381-36BBE1B8C7A2}" dt="2022-01-27T21:46:02.106" v="37" actId="1035"/>
          <ac:spMkLst>
            <pc:docMk/>
            <pc:sldMk cId="506761459" sldId="256"/>
            <ac:spMk id="2" creationId="{00000000-0000-0000-0000-000000000000}"/>
          </ac:spMkLst>
        </pc:spChg>
        <pc:spChg chg="mod">
          <ac:chgData name="Paul Easter" userId="6549cd31feb53bc1" providerId="LiveId" clId="{E19B617E-EE3F-4AAA-9381-36BBE1B8C7A2}" dt="2022-03-12T20:46:59.836" v="75454"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2-25T04:52:05.433" v="6468"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07T09:07:41.802" v="47138"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03T11:10:06.276" v="23119"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2-24T05:37:17.990" v="541" actId="113"/>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mod">
        <pc:chgData name="Paul Easter" userId="6549cd31feb53bc1" providerId="LiveId" clId="{E19B617E-EE3F-4AAA-9381-36BBE1B8C7A2}" dt="2022-03-09T19:45:23.363" v="60671" actId="1037"/>
        <pc:sldMkLst>
          <pc:docMk/>
          <pc:sldMk cId="2204889171" sldId="413"/>
        </pc:sldMkLst>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2-24T18:43:06.011" v="1589" actId="26606"/>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mod">
          <ac:chgData name="Paul Easter" userId="6549cd31feb53bc1" providerId="LiveId" clId="{E19B617E-EE3F-4AAA-9381-36BBE1B8C7A2}" dt="2022-03-09T19:45:23.363" v="60671" actId="1037"/>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2T13:31:16.136" v="68433" actId="2057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mod">
        <pc:chgData name="Paul Easter" userId="6549cd31feb53bc1" providerId="LiveId" clId="{E19B617E-EE3F-4AAA-9381-36BBE1B8C7A2}" dt="2022-03-07T18:14:43.599" v="48801" actId="5793"/>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mod ord">
        <pc:chgData name="Paul Easter" userId="6549cd31feb53bc1" providerId="LiveId" clId="{E19B617E-EE3F-4AAA-9381-36BBE1B8C7A2}" dt="2022-02-27T04:09:23.652" v="8330" actId="113"/>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mod ord">
        <pc:chgData name="Paul Easter" userId="6549cd31feb53bc1" providerId="LiveId" clId="{E19B617E-EE3F-4AAA-9381-36BBE1B8C7A2}" dt="2022-02-27T04:05:13.835" v="8323" actId="2057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mod ord">
        <pc:chgData name="Paul Easter" userId="6549cd31feb53bc1" providerId="LiveId" clId="{E19B617E-EE3F-4AAA-9381-36BBE1B8C7A2}" dt="2022-03-12T13:31:20.912" v="68435" actId="2057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mod ord">
        <pc:chgData name="Paul Easter" userId="6549cd31feb53bc1" providerId="LiveId" clId="{E19B617E-EE3F-4AAA-9381-36BBE1B8C7A2}" dt="2022-03-07T18:15:50.767" v="48810" actId="2057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mod ord">
        <pc:chgData name="Paul Easter" userId="6549cd31feb53bc1" providerId="LiveId" clId="{E19B617E-EE3F-4AAA-9381-36BBE1B8C7A2}" dt="2022-02-24T20:42:04.977" v="2504" actId="113"/>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mod ord">
        <pc:chgData name="Paul Easter" userId="6549cd31feb53bc1" providerId="LiveId" clId="{E19B617E-EE3F-4AAA-9381-36BBE1B8C7A2}" dt="2022-02-27T05:16:46.478" v="9208" actId="1076"/>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mod">
        <pc:chgData name="Paul Easter" userId="6549cd31feb53bc1" providerId="LiveId" clId="{E19B617E-EE3F-4AAA-9381-36BBE1B8C7A2}" dt="2022-03-13T03:11:23.556" v="82448" actId="2057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mod">
        <pc:chgData name="Paul Easter" userId="6549cd31feb53bc1" providerId="LiveId" clId="{E19B617E-EE3F-4AAA-9381-36BBE1B8C7A2}" dt="2022-02-25T00:09:22.864" v="5614" actId="1076"/>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mod">
        <pc:chgData name="Paul Easter" userId="6549cd31feb53bc1" providerId="LiveId" clId="{E19B617E-EE3F-4AAA-9381-36BBE1B8C7A2}" dt="2022-02-25T04:29:30.119" v="6466" actId="2057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mod">
        <pc:chgData name="Paul Easter" userId="6549cd31feb53bc1" providerId="LiveId" clId="{E19B617E-EE3F-4AAA-9381-36BBE1B8C7A2}" dt="2022-03-10T08:26:42.691" v="60827" actId="6549"/>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mod ord">
        <pc:chgData name="Paul Easter" userId="6549cd31feb53bc1" providerId="LiveId" clId="{E19B617E-EE3F-4AAA-9381-36BBE1B8C7A2}" dt="2022-02-27T06:24:16.186" v="9642" actId="403"/>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mod">
        <pc:chgData name="Paul Easter" userId="6549cd31feb53bc1" providerId="LiveId" clId="{E19B617E-EE3F-4AAA-9381-36BBE1B8C7A2}" dt="2022-03-13T03:11:52.456" v="82454" actId="2057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mod ord">
        <pc:chgData name="Paul Easter" userId="6549cd31feb53bc1" providerId="LiveId" clId="{E19B617E-EE3F-4AAA-9381-36BBE1B8C7A2}" dt="2022-02-27T04:04:11.239" v="8278"/>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mod ord">
        <pc:chgData name="Paul Easter" userId="6549cd31feb53bc1" providerId="LiveId" clId="{E19B617E-EE3F-4AAA-9381-36BBE1B8C7A2}" dt="2022-03-03T07:35:41.638" v="21129" actId="14100"/>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mod">
        <pc:chgData name="Paul Easter" userId="6549cd31feb53bc1" providerId="LiveId" clId="{E19B617E-EE3F-4AAA-9381-36BBE1B8C7A2}" dt="2022-03-13T03:11:59.870" v="82457" actId="2057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mod ord">
        <pc:chgData name="Paul Easter" userId="6549cd31feb53bc1" providerId="LiveId" clId="{E19B617E-EE3F-4AAA-9381-36BBE1B8C7A2}" dt="2022-02-27T04:03:29.727" v="8272"/>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mod">
        <pc:chgData name="Paul Easter" userId="6549cd31feb53bc1" providerId="LiveId" clId="{E19B617E-EE3F-4AAA-9381-36BBE1B8C7A2}" dt="2022-03-13T03:11:13.968" v="82442" actId="2057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mod ord">
        <pc:chgData name="Paul Easter" userId="6549cd31feb53bc1" providerId="LiveId" clId="{E19B617E-EE3F-4AAA-9381-36BBE1B8C7A2}" dt="2022-02-27T04:04:31.429" v="8279"/>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mod ord">
        <pc:chgData name="Paul Easter" userId="6549cd31feb53bc1" providerId="LiveId" clId="{E19B617E-EE3F-4AAA-9381-36BBE1B8C7A2}" dt="2022-02-27T05:16:52.219" v="9209"/>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mod">
        <pc:chgData name="Paul Easter" userId="6549cd31feb53bc1" providerId="LiveId" clId="{E19B617E-EE3F-4AAA-9381-36BBE1B8C7A2}" dt="2022-03-13T03:11:38.496" v="82451" actId="2057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pc:chgData name="Paul Easter" userId="6549cd31feb53bc1" providerId="LiveId" clId="{E19B617E-EE3F-4AAA-9381-36BBE1B8C7A2}" dt="2022-03-12T13:30:06.106" v="68429"/>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pc:chgData name="Paul Easter" userId="6549cd31feb53bc1" providerId="LiveId" clId="{E19B617E-EE3F-4AAA-9381-36BBE1B8C7A2}" dt="2022-03-15T02:50:13.877" v="83889" actId="20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pc:chgData name="Paul Easter" userId="6549cd31feb53bc1" providerId="LiveId" clId="{E19B617E-EE3F-4AAA-9381-36BBE1B8C7A2}" dt="2022-03-13T03:10:49.263" v="82433" actId="20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pc:chgData name="Paul Easter" userId="6549cd31feb53bc1" providerId="LiveId" clId="{E19B617E-EE3F-4AAA-9381-36BBE1B8C7A2}" dt="2022-03-12T13:30:06.106" v="68429"/>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mod ord">
        <pc:chgData name="Paul Easter" userId="6549cd31feb53bc1" providerId="LiveId" clId="{E19B617E-EE3F-4AAA-9381-36BBE1B8C7A2}" dt="2022-03-12T13:31:31.994" v="68437" actId="2057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ord">
        <pc:chgData name="Paul Easter" userId="6549cd31feb53bc1" providerId="LiveId" clId="{E19B617E-EE3F-4AAA-9381-36BBE1B8C7A2}" dt="2022-03-03T22:48:20.450" v="28154"/>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mod">
        <pc:chgData name="Paul Easter" userId="6549cd31feb53bc1" providerId="LiveId" clId="{E19B617E-EE3F-4AAA-9381-36BBE1B8C7A2}" dt="2022-03-03T10:56:08.335" v="22994" actId="478"/>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mod">
        <pc:chgData name="Paul Easter" userId="6549cd31feb53bc1" providerId="LiveId" clId="{E19B617E-EE3F-4AAA-9381-36BBE1B8C7A2}" dt="2022-03-03T10:56:11.096" v="22995" actId="478"/>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mod ord">
        <pc:chgData name="Paul Easter" userId="6549cd31feb53bc1" providerId="LiveId" clId="{E19B617E-EE3F-4AAA-9381-36BBE1B8C7A2}" dt="2022-03-03T10:56:14.510" v="22996" actId="478"/>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mod ord">
        <pc:chgData name="Paul Easter" userId="6549cd31feb53bc1" providerId="LiveId" clId="{E19B617E-EE3F-4AAA-9381-36BBE1B8C7A2}" dt="2022-03-03T10:56:18.071" v="22997" actId="478"/>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mod">
        <pc:chgData name="Paul Easter" userId="6549cd31feb53bc1" providerId="LiveId" clId="{E19B617E-EE3F-4AAA-9381-36BBE1B8C7A2}" dt="2022-03-03T10:56:24.120" v="22999" actId="478"/>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mod ord">
        <pc:chgData name="Paul Easter" userId="6549cd31feb53bc1" providerId="LiveId" clId="{E19B617E-EE3F-4AAA-9381-36BBE1B8C7A2}" dt="2022-03-03T10:56:44.453" v="23005" actId="478"/>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mod ord">
        <pc:chgData name="Paul Easter" userId="6549cd31feb53bc1" providerId="LiveId" clId="{E19B617E-EE3F-4AAA-9381-36BBE1B8C7A2}" dt="2022-03-03T10:56:53.730" v="23007" actId="478"/>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mod ord">
        <pc:chgData name="Paul Easter" userId="6549cd31feb53bc1" providerId="LiveId" clId="{E19B617E-EE3F-4AAA-9381-36BBE1B8C7A2}" dt="2022-03-03T10:56:26.800" v="23000" actId="478"/>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mod">
        <pc:chgData name="Paul Easter" userId="6549cd31feb53bc1" providerId="LiveId" clId="{E19B617E-EE3F-4AAA-9381-36BBE1B8C7A2}" dt="2022-03-03T10:56:30.620" v="23001" actId="478"/>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mod">
        <pc:chgData name="Paul Easter" userId="6549cd31feb53bc1" providerId="LiveId" clId="{E19B617E-EE3F-4AAA-9381-36BBE1B8C7A2}" dt="2022-03-03T10:56:32.791" v="23002" actId="478"/>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mod">
        <pc:chgData name="Paul Easter" userId="6549cd31feb53bc1" providerId="LiveId" clId="{E19B617E-EE3F-4AAA-9381-36BBE1B8C7A2}" dt="2022-03-03T10:56:38.503" v="23003" actId="478"/>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mod ord">
        <pc:chgData name="Paul Easter" userId="6549cd31feb53bc1" providerId="LiveId" clId="{E19B617E-EE3F-4AAA-9381-36BBE1B8C7A2}" dt="2022-03-12T13:31:38.699" v="68438" actId="2057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mod">
        <pc:chgData name="Paul Easter" userId="6549cd31feb53bc1" providerId="LiveId" clId="{E19B617E-EE3F-4AAA-9381-36BBE1B8C7A2}" dt="2022-03-12T13:31:27.358" v="68436" actId="2057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mod">
        <pc:chgData name="Paul Easter" userId="6549cd31feb53bc1" providerId="LiveId" clId="{E19B617E-EE3F-4AAA-9381-36BBE1B8C7A2}" dt="2022-03-03T10:56:41.568" v="23004" actId="478"/>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mod ord">
        <pc:chgData name="Paul Easter" userId="6549cd31feb53bc1" providerId="LiveId" clId="{E19B617E-EE3F-4AAA-9381-36BBE1B8C7A2}" dt="2022-03-03T10:56:49.607" v="23006" actId="478"/>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mod ord">
        <pc:chgData name="Paul Easter" userId="6549cd31feb53bc1" providerId="LiveId" clId="{E19B617E-EE3F-4AAA-9381-36BBE1B8C7A2}" dt="2022-03-03T10:57:00.589" v="23009" actId="478"/>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mod ord">
        <pc:chgData name="Paul Easter" userId="6549cd31feb53bc1" providerId="LiveId" clId="{E19B617E-EE3F-4AAA-9381-36BBE1B8C7A2}" dt="2022-03-03T10:56:58.441" v="23008" actId="478"/>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mod ord">
        <pc:chgData name="Paul Easter" userId="6549cd31feb53bc1" providerId="LiveId" clId="{E19B617E-EE3F-4AAA-9381-36BBE1B8C7A2}" dt="2022-03-03T10:56:21.393" v="22998" actId="478"/>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mod ord">
        <pc:chgData name="Paul Easter" userId="6549cd31feb53bc1" providerId="LiveId" clId="{E19B617E-EE3F-4AAA-9381-36BBE1B8C7A2}" dt="2022-03-03T10:57:23.424" v="23016" actId="478"/>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pc:chgData name="Paul Easter" userId="6549cd31feb53bc1" providerId="LiveId" clId="{E19B617E-EE3F-4AAA-9381-36BBE1B8C7A2}" dt="2022-03-10T08:25:43.739" v="60821" actId="2057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pc:chgData name="Paul Easter" userId="6549cd31feb53bc1" providerId="LiveId" clId="{E19B617E-EE3F-4AAA-9381-36BBE1B8C7A2}" dt="2022-03-03T11:40:20.691" v="23408"/>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959110645" sldId="636"/>
        </pc:sldMkLst>
      </pc:sldChg>
      <pc:sldChg chg="add">
        <pc:chgData name="Paul Easter" userId="6549cd31feb53bc1" providerId="LiveId" clId="{E19B617E-EE3F-4AAA-9381-36BBE1B8C7A2}" dt="2022-03-03T11:40:20.691" v="23408"/>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pc:chgData name="Paul Easter" userId="6549cd31feb53bc1" providerId="LiveId" clId="{E19B617E-EE3F-4AAA-9381-36BBE1B8C7A2}" dt="2022-03-10T08:24:03.696" v="60817" actId="6549"/>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pc:chgData name="Paul Easter" userId="6549cd31feb53bc1" providerId="LiveId" clId="{E19B617E-EE3F-4AAA-9381-36BBE1B8C7A2}" dt="2022-03-10T08:25:19.094" v="60819" actId="2057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pc:chgData name="Paul Easter" userId="6549cd31feb53bc1" providerId="LiveId" clId="{E19B617E-EE3F-4AAA-9381-36BBE1B8C7A2}" dt="2022-03-10T08:24:56.852" v="60818" actId="2057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pc:chgData name="Paul Easter" userId="6549cd31feb53bc1" providerId="LiveId" clId="{E19B617E-EE3F-4AAA-9381-36BBE1B8C7A2}" dt="2022-03-10T08:21:57.212" v="60816" actId="2057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pc:chgData name="Paul Easter" userId="6549cd31feb53bc1" providerId="LiveId" clId="{E19B617E-EE3F-4AAA-9381-36BBE1B8C7A2}" dt="2022-03-03T11:40:20.691" v="23408"/>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pc:chgData name="Paul Easter" userId="6549cd31feb53bc1" providerId="LiveId" clId="{E19B617E-EE3F-4AAA-9381-36BBE1B8C7A2}" dt="2022-03-03T11:40:20.691" v="23408"/>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4261772467" sldId="644"/>
        </pc:sldMkLst>
      </pc:sldChg>
      <pc:sldChg chg="add">
        <pc:chgData name="Paul Easter" userId="6549cd31feb53bc1" providerId="LiveId" clId="{E19B617E-EE3F-4AAA-9381-36BBE1B8C7A2}" dt="2022-03-03T11:40:20.691" v="23408"/>
        <pc:sldMkLst>
          <pc:docMk/>
          <pc:sldMk cId="2967952025" sldId="645"/>
        </pc:sldMkLst>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pc:chgData name="Paul Easter" userId="6549cd31feb53bc1" providerId="LiveId" clId="{E19B617E-EE3F-4AAA-9381-36BBE1B8C7A2}" dt="2022-03-03T11:40:20.691" v="23408"/>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2648058534" sldId="648"/>
        </pc:sldMkLst>
      </pc:sldChg>
      <pc:sldChg chg="add">
        <pc:chgData name="Paul Easter" userId="6549cd31feb53bc1" providerId="LiveId" clId="{E19B617E-EE3F-4AAA-9381-36BBE1B8C7A2}" dt="2022-03-03T11:40:20.691" v="23408"/>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mod ord">
        <pc:chgData name="Paul Easter" userId="6549cd31feb53bc1" providerId="LiveId" clId="{E19B617E-EE3F-4AAA-9381-36BBE1B8C7A2}" dt="2022-03-03T10:57:04.247" v="23010" actId="478"/>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mod ord">
        <pc:chgData name="Paul Easter" userId="6549cd31feb53bc1" providerId="LiveId" clId="{E19B617E-EE3F-4AAA-9381-36BBE1B8C7A2}" dt="2022-03-12T13:31:46.937" v="68439" actId="2057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12T13:32:03.243" v="68442" actId="20577"/>
        <pc:sldMkLst>
          <pc:docMk/>
          <pc:sldMk cId="2751511541" sldId="652"/>
        </pc:sldMkLst>
        <pc:spChg chg="mod">
          <ac:chgData name="Paul Easter" userId="6549cd31feb53bc1" providerId="LiveId" clId="{E19B617E-EE3F-4AAA-9381-36BBE1B8C7A2}" dt="2022-03-12T08:09:35.962" v="64066" actId="20577"/>
          <ac:spMkLst>
            <pc:docMk/>
            <pc:sldMk cId="2751511541" sldId="652"/>
            <ac:spMk id="5" creationId="{36139819-1AD4-4DCD-95F0-18D759EC04EA}"/>
          </ac:spMkLst>
        </pc:spChg>
        <pc:spChg chg="mod">
          <ac:chgData name="Paul Easter" userId="6549cd31feb53bc1" providerId="LiveId" clId="{E19B617E-EE3F-4AAA-9381-36BBE1B8C7A2}" dt="2022-03-12T13:32:03.243" v="68442"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pc:chgData name="Paul Easter" userId="6549cd31feb53bc1" providerId="LiveId" clId="{E19B617E-EE3F-4AAA-9381-36BBE1B8C7A2}" dt="2022-03-12T13:30:06.106" v="68429"/>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mod ord">
        <pc:chgData name="Paul Easter" userId="6549cd31feb53bc1" providerId="LiveId" clId="{E19B617E-EE3F-4AAA-9381-36BBE1B8C7A2}" dt="2022-03-03T10:57:06.535" v="23011" actId="478"/>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mod">
        <pc:chgData name="Paul Easter" userId="6549cd31feb53bc1" providerId="LiveId" clId="{E19B617E-EE3F-4AAA-9381-36BBE1B8C7A2}" dt="2022-03-07T03:44:36.350" v="41555" actId="164"/>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mod">
        <pc:chgData name="Paul Easter" userId="6549cd31feb53bc1" providerId="LiveId" clId="{E19B617E-EE3F-4AAA-9381-36BBE1B8C7A2}" dt="2022-03-03T10:57:08.824" v="23012" actId="478"/>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mod">
        <pc:chgData name="Paul Easter" userId="6549cd31feb53bc1" providerId="LiveId" clId="{E19B617E-EE3F-4AAA-9381-36BBE1B8C7A2}" dt="2022-03-03T10:57:51.497" v="23026" actId="478"/>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mod">
        <pc:chgData name="Paul Easter" userId="6549cd31feb53bc1" providerId="LiveId" clId="{E19B617E-EE3F-4AAA-9381-36BBE1B8C7A2}" dt="2022-03-03T10:57:14.839" v="23013" actId="478"/>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mod">
        <pc:chgData name="Paul Easter" userId="6549cd31feb53bc1" providerId="LiveId" clId="{E19B617E-EE3F-4AAA-9381-36BBE1B8C7A2}" dt="2022-03-03T10:57:17.489" v="23014" actId="478"/>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mod">
        <pc:chgData name="Paul Easter" userId="6549cd31feb53bc1" providerId="LiveId" clId="{E19B617E-EE3F-4AAA-9381-36BBE1B8C7A2}" dt="2022-03-03T10:57:20.631" v="23015" actId="478"/>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mod ord">
        <pc:chgData name="Paul Easter" userId="6549cd31feb53bc1" providerId="LiveId" clId="{E19B617E-EE3F-4AAA-9381-36BBE1B8C7A2}" dt="2022-03-03T10:57:25.895" v="23017" actId="478"/>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mod">
        <pc:chgData name="Paul Easter" userId="6549cd31feb53bc1" providerId="LiveId" clId="{E19B617E-EE3F-4AAA-9381-36BBE1B8C7A2}" dt="2022-03-03T10:57:28.638" v="23018" actId="478"/>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mod ord">
        <pc:chgData name="Paul Easter" userId="6549cd31feb53bc1" providerId="LiveId" clId="{E19B617E-EE3F-4AAA-9381-36BBE1B8C7A2}" dt="2022-03-03T10:57:31.576" v="23019" actId="478"/>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mod">
        <pc:chgData name="Paul Easter" userId="6549cd31feb53bc1" providerId="LiveId" clId="{E19B617E-EE3F-4AAA-9381-36BBE1B8C7A2}" dt="2022-03-03T10:57:35.352" v="23020" actId="478"/>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mod">
        <pc:chgData name="Paul Easter" userId="6549cd31feb53bc1" providerId="LiveId" clId="{E19B617E-EE3F-4AAA-9381-36BBE1B8C7A2}" dt="2022-03-03T10:57:37.864" v="23021" actId="478"/>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mod">
        <pc:chgData name="Paul Easter" userId="6549cd31feb53bc1" providerId="LiveId" clId="{E19B617E-EE3F-4AAA-9381-36BBE1B8C7A2}" dt="2022-03-03T10:57:40.006" v="23022" actId="478"/>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mod ord">
        <pc:chgData name="Paul Easter" userId="6549cd31feb53bc1" providerId="LiveId" clId="{E19B617E-EE3F-4AAA-9381-36BBE1B8C7A2}" dt="2022-03-03T10:57:55.931" v="23027" actId="478"/>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mod">
        <pc:chgData name="Paul Easter" userId="6549cd31feb53bc1" providerId="LiveId" clId="{E19B617E-EE3F-4AAA-9381-36BBE1B8C7A2}" dt="2022-03-03T10:57:42.292" v="23023" actId="478"/>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mod">
        <pc:chgData name="Paul Easter" userId="6549cd31feb53bc1" providerId="LiveId" clId="{E19B617E-EE3F-4AAA-9381-36BBE1B8C7A2}" dt="2022-03-03T10:57:45.181" v="23024" actId="478"/>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mod">
        <pc:chgData name="Paul Easter" userId="6549cd31feb53bc1" providerId="LiveId" clId="{E19B617E-EE3F-4AAA-9381-36BBE1B8C7A2}" dt="2022-03-03T10:57:58.364" v="23028" actId="478"/>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mod">
        <pc:chgData name="Paul Easter" userId="6549cd31feb53bc1" providerId="LiveId" clId="{E19B617E-EE3F-4AAA-9381-36BBE1B8C7A2}" dt="2022-03-03T10:58:00.755" v="23029" actId="478"/>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mod ord">
        <pc:chgData name="Paul Easter" userId="6549cd31feb53bc1" providerId="LiveId" clId="{E19B617E-EE3F-4AAA-9381-36BBE1B8C7A2}" dt="2022-03-03T11:25:41.644" v="23335" actId="1036"/>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mod">
        <pc:chgData name="Paul Easter" userId="6549cd31feb53bc1" providerId="LiveId" clId="{E19B617E-EE3F-4AAA-9381-36BBE1B8C7A2}" dt="2022-03-07T02:05:14.908" v="39815" actId="2057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mod">
        <pc:chgData name="Paul Easter" userId="6549cd31feb53bc1" providerId="LiveId" clId="{E19B617E-EE3F-4AAA-9381-36BBE1B8C7A2}" dt="2022-03-07T02:05:06.780" v="39813" actId="2057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mod">
        <pc:chgData name="Paul Easter" userId="6549cd31feb53bc1" providerId="LiveId" clId="{E19B617E-EE3F-4AAA-9381-36BBE1B8C7A2}" dt="2022-03-06T03:32:01.168" v="32256" actId="2057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mod">
        <pc:chgData name="Paul Easter" userId="6549cd31feb53bc1" providerId="LiveId" clId="{E19B617E-EE3F-4AAA-9381-36BBE1B8C7A2}" dt="2022-03-03T15:22:51.017" v="27370" actId="2057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12T19:49:15.303" v="75322" actId="20577"/>
        <pc:sldMkLst>
          <pc:docMk/>
          <pc:sldMk cId="623300742" sldId="678"/>
        </pc:sldMkLst>
        <pc:spChg chg="mod">
          <ac:chgData name="Paul Easter" userId="6549cd31feb53bc1" providerId="LiveId" clId="{E19B617E-EE3F-4AAA-9381-36BBE1B8C7A2}" dt="2022-03-12T19:49:15.303" v="75322" actId="20577"/>
          <ac:spMkLst>
            <pc:docMk/>
            <pc:sldMk cId="623300742" sldId="678"/>
            <ac:spMk id="5" creationId="{36139819-1AD4-4DCD-95F0-18D759EC04EA}"/>
          </ac:spMkLst>
        </pc:spChg>
        <pc:spChg chg="mod">
          <ac:chgData name="Paul Easter" userId="6549cd31feb53bc1" providerId="LiveId" clId="{E19B617E-EE3F-4AAA-9381-36BBE1B8C7A2}" dt="2022-03-12T13:32:09.573" v="6844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mod">
        <pc:chgData name="Paul Easter" userId="6549cd31feb53bc1" providerId="LiveId" clId="{E19B617E-EE3F-4AAA-9381-36BBE1B8C7A2}" dt="2022-03-12T13:30:39.863" v="68432" actId="2057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mod">
        <pc:chgData name="Paul Easter" userId="6549cd31feb53bc1" providerId="LiveId" clId="{E19B617E-EE3F-4AAA-9381-36BBE1B8C7A2}" dt="2022-03-03T15:22:46.247" v="27366" actId="2057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mod">
        <pc:chgData name="Paul Easter" userId="6549cd31feb53bc1" providerId="LiveId" clId="{E19B617E-EE3F-4AAA-9381-36BBE1B8C7A2}" dt="2022-03-03T15:22:41.428" v="27362" actId="2057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mod">
        <pc:chgData name="Paul Easter" userId="6549cd31feb53bc1" providerId="LiveId" clId="{E19B617E-EE3F-4AAA-9381-36BBE1B8C7A2}" dt="2022-03-03T15:22:35.937" v="27358" actId="2057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mod">
        <pc:chgData name="Paul Easter" userId="6549cd31feb53bc1" providerId="LiveId" clId="{E19B617E-EE3F-4AAA-9381-36BBE1B8C7A2}" dt="2022-03-05T22:43:43.677" v="31102" actId="2710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mod">
        <pc:chgData name="Paul Easter" userId="6549cd31feb53bc1" providerId="LiveId" clId="{E19B617E-EE3F-4AAA-9381-36BBE1B8C7A2}" dt="2022-03-03T15:54:31.308" v="27961"/>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mod">
        <pc:chgData name="Paul Easter" userId="6549cd31feb53bc1" providerId="LiveId" clId="{E19B617E-EE3F-4AAA-9381-36BBE1B8C7A2}" dt="2022-03-05T22:21:06.222" v="30581" actId="2161"/>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mod">
        <pc:chgData name="Paul Easter" userId="6549cd31feb53bc1" providerId="LiveId" clId="{E19B617E-EE3F-4AAA-9381-36BBE1B8C7A2}" dt="2022-03-04T02:29:36.971" v="29125" actId="113"/>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mod">
        <pc:chgData name="Paul Easter" userId="6549cd31feb53bc1" providerId="LiveId" clId="{E19B617E-EE3F-4AAA-9381-36BBE1B8C7A2}" dt="2022-03-06T03:33:34.956" v="32285" actId="2057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05T23:36:09.043" v="31513"/>
        <pc:sldMkLst>
          <pc:docMk/>
          <pc:sldMk cId="2727343258" sldId="700"/>
        </pc:sldMkLst>
        <pc:spChg chg="mod">
          <ac:chgData name="Paul Easter" userId="6549cd31feb53bc1" providerId="LiveId" clId="{E19B617E-EE3F-4AAA-9381-36BBE1B8C7A2}" dt="2022-03-05T23:16:01.154" v="31288" actId="113"/>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13T04:13:01.955" v="83888"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add mod">
          <ac:chgData name="Paul Easter" userId="6549cd31feb53bc1" providerId="LiveId" clId="{E19B617E-EE3F-4AAA-9381-36BBE1B8C7A2}" dt="2022-03-13T04:13:01.955" v="83888" actId="20577"/>
          <ac:spMkLst>
            <pc:docMk/>
            <pc:sldMk cId="2549280199" sldId="707"/>
            <ac:spMk id="6" creationId="{D0190573-97F4-4E5C-866E-DA843062DA40}"/>
          </ac:spMkLst>
        </pc:spChg>
        <pc:spChg chg="mod">
          <ac:chgData name="Paul Easter" userId="6549cd31feb53bc1" providerId="LiveId" clId="{E19B617E-EE3F-4AAA-9381-36BBE1B8C7A2}" dt="2022-03-12T13:31:56.105" v="68441"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mod ord">
        <pc:chgData name="Paul Easter" userId="6549cd31feb53bc1" providerId="LiveId" clId="{E19B617E-EE3F-4AAA-9381-36BBE1B8C7A2}" dt="2022-03-06T00:39:35.729" v="32240" actId="107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06T00:39:31.490" v="32239"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mod">
        <pc:chgData name="Paul Easter" userId="6549cd31feb53bc1" providerId="LiveId" clId="{E19B617E-EE3F-4AAA-9381-36BBE1B8C7A2}" dt="2022-03-13T03:12:43.652" v="82475" actId="2057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mod">
        <pc:chgData name="Paul Easter" userId="6549cd31feb53bc1" providerId="LiveId" clId="{E19B617E-EE3F-4AAA-9381-36BBE1B8C7A2}" dt="2022-03-13T03:14:01.829" v="82519" actId="2057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mod">
        <pc:chgData name="Paul Easter" userId="6549cd31feb53bc1" providerId="LiveId" clId="{E19B617E-EE3F-4AAA-9381-36BBE1B8C7A2}" dt="2022-03-13T03:13:13.748" v="82488" actId="2057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mod">
        <pc:chgData name="Paul Easter" userId="6549cd31feb53bc1" providerId="LiveId" clId="{E19B617E-EE3F-4AAA-9381-36BBE1B8C7A2}" dt="2022-03-13T03:13:41.089" v="82501" actId="2057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mod">
        <pc:chgData name="Paul Easter" userId="6549cd31feb53bc1" providerId="LiveId" clId="{E19B617E-EE3F-4AAA-9381-36BBE1B8C7A2}" dt="2022-03-13T03:14:29.289" v="82537" actId="2057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mod">
        <pc:chgData name="Paul Easter" userId="6549cd31feb53bc1" providerId="LiveId" clId="{E19B617E-EE3F-4AAA-9381-36BBE1B8C7A2}" dt="2022-03-13T03:14:59.782" v="82540" actId="2057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mod">
        <pc:chgData name="Paul Easter" userId="6549cd31feb53bc1" providerId="LiveId" clId="{E19B617E-EE3F-4AAA-9381-36BBE1B8C7A2}" dt="2022-03-13T03:15:13.275" v="82541"/>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mod">
        <pc:chgData name="Paul Easter" userId="6549cd31feb53bc1" providerId="LiveId" clId="{E19B617E-EE3F-4AAA-9381-36BBE1B8C7A2}" dt="2022-03-09T00:44:52.891" v="48867" actId="2057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mod">
        <pc:chgData name="Paul Easter" userId="6549cd31feb53bc1" providerId="LiveId" clId="{E19B617E-EE3F-4AAA-9381-36BBE1B8C7A2}" dt="2022-03-06T19:33:12.081" v="38867" actId="2057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13T03:08:36.484" v="82350"/>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mod">
          <ac:chgData name="Paul Easter" userId="6549cd31feb53bc1" providerId="LiveId" clId="{E19B617E-EE3F-4AAA-9381-36BBE1B8C7A2}" dt="2022-03-13T03:07:56.518" v="82337" actId="1076"/>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13T03:07:33.865" v="82334"/>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07T01:31:45.970" v="39785" actId="6549"/>
          <ac:spMkLst>
            <pc:docMk/>
            <pc:sldMk cId="1286822254" sldId="722"/>
            <ac:spMk id="7" creationId="{FCC82E8F-9C62-495F-A272-534CB9DB59B0}"/>
          </ac:spMkLst>
        </pc:spChg>
        <pc:spChg chg="add mod">
          <ac:chgData name="Paul Easter" userId="6549cd31feb53bc1" providerId="LiveId" clId="{E19B617E-EE3F-4AAA-9381-36BBE1B8C7A2}" dt="2022-03-13T03:07:33.865" v="82334"/>
          <ac:spMkLst>
            <pc:docMk/>
            <pc:sldMk cId="1286822254" sldId="722"/>
            <ac:spMk id="9" creationId="{015608E6-A084-42CA-8B3D-4BD41FEA357F}"/>
          </ac:spMkLst>
        </pc:spChg>
        <pc:graphicFrameChg chg="mod">
          <ac:chgData name="Paul Easter" userId="6549cd31feb53bc1" providerId="LiveId" clId="{E19B617E-EE3F-4AAA-9381-36BBE1B8C7A2}" dt="2022-03-13T03:07:19.054" v="82332"/>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mod">
        <pc:chgData name="Paul Easter" userId="6549cd31feb53bc1" providerId="LiveId" clId="{E19B617E-EE3F-4AAA-9381-36BBE1B8C7A2}" dt="2022-03-07T05:02:41.285" v="43844" actId="1076"/>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mod">
        <pc:chgData name="Paul Easter" userId="6549cd31feb53bc1" providerId="LiveId" clId="{E19B617E-EE3F-4AAA-9381-36BBE1B8C7A2}" dt="2022-03-13T03:15:17.977" v="82542"/>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mod">
        <pc:chgData name="Paul Easter" userId="6549cd31feb53bc1" providerId="LiveId" clId="{E19B617E-EE3F-4AAA-9381-36BBE1B8C7A2}" dt="2022-03-06T19:58:11.500" v="39589" actId="1076"/>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mod">
        <pc:chgData name="Paul Easter" userId="6549cd31feb53bc1" providerId="LiveId" clId="{E19B617E-EE3F-4AAA-9381-36BBE1B8C7A2}" dt="2022-03-09T00:39:51.729" v="48840" actId="14826"/>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mod">
        <pc:chgData name="Paul Easter" userId="6549cd31feb53bc1" providerId="LiveId" clId="{E19B617E-EE3F-4AAA-9381-36BBE1B8C7A2}" dt="2022-03-06T19:59:50.577" v="39619" actId="2057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13T03:07:03.026" v="82331" actId="1076"/>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mod">
          <ac:chgData name="Paul Easter" userId="6549cd31feb53bc1" providerId="LiveId" clId="{E19B617E-EE3F-4AAA-9381-36BBE1B8C7A2}" dt="2022-03-13T03:07:03.026" v="82331" actId="1076"/>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07T01:35:21.336" v="39810"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13T03:08:43.590" v="82351"/>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mod">
          <ac:chgData name="Paul Easter" userId="6549cd31feb53bc1" providerId="LiveId" clId="{E19B617E-EE3F-4AAA-9381-36BBE1B8C7A2}" dt="2022-03-13T03:08:06.996" v="82339"/>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mod">
        <pc:chgData name="Paul Easter" userId="6549cd31feb53bc1" providerId="LiveId" clId="{E19B617E-EE3F-4AAA-9381-36BBE1B8C7A2}" dt="2022-03-07T02:12:19.484" v="39947" actId="2057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pc:chgData name="Paul Easter" userId="6549cd31feb53bc1" providerId="LiveId" clId="{E19B617E-EE3F-4AAA-9381-36BBE1B8C7A2}" dt="2022-03-07T03:09:11.529" v="40316" actId="2890"/>
        <pc:sldMkLst>
          <pc:docMk/>
          <pc:sldMk cId="1239576223" sldId="748"/>
        </pc:sldMkLst>
      </pc:sldChg>
      <pc:sldChg chg="addSp delSp modSp add mod ord">
        <pc:chgData name="Paul Easter" userId="6549cd31feb53bc1" providerId="LiveId" clId="{E19B617E-EE3F-4AAA-9381-36BBE1B8C7A2}" dt="2022-03-07T03:58:50.571" v="42111" actId="478"/>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mod">
        <pc:chgData name="Paul Easter" userId="6549cd31feb53bc1" providerId="LiveId" clId="{E19B617E-EE3F-4AAA-9381-36BBE1B8C7A2}" dt="2022-03-07T04:02:02.904" v="42175" actId="6549"/>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mod">
        <pc:chgData name="Paul Easter" userId="6549cd31feb53bc1" providerId="LiveId" clId="{E19B617E-EE3F-4AAA-9381-36BBE1B8C7A2}" dt="2022-03-07T04:04:35.501" v="42406" actId="6549"/>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mod">
        <pc:chgData name="Paul Easter" userId="6549cd31feb53bc1" providerId="LiveId" clId="{E19B617E-EE3F-4AAA-9381-36BBE1B8C7A2}" dt="2022-03-07T07:29:52.189" v="45537" actId="1036"/>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mod ord">
        <pc:chgData name="Paul Easter" userId="6549cd31feb53bc1" providerId="LiveId" clId="{E19B617E-EE3F-4AAA-9381-36BBE1B8C7A2}" dt="2022-03-07T13:47:26.550" v="48733"/>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mod">
        <pc:chgData name="Paul Easter" userId="6549cd31feb53bc1" providerId="LiveId" clId="{E19B617E-EE3F-4AAA-9381-36BBE1B8C7A2}" dt="2022-03-07T18:28:18.999" v="48819" actId="2057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mod ord">
        <pc:chgData name="Paul Easter" userId="6549cd31feb53bc1" providerId="LiveId" clId="{E19B617E-EE3F-4AAA-9381-36BBE1B8C7A2}" dt="2022-03-07T06:11:52.259" v="44303" actId="2057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mod">
        <pc:chgData name="Paul Easter" userId="6549cd31feb53bc1" providerId="LiveId" clId="{E19B617E-EE3F-4AAA-9381-36BBE1B8C7A2}" dt="2022-03-07T06:11:56.678" v="44305" actId="2057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mod">
        <pc:chgData name="Paul Easter" userId="6549cd31feb53bc1" providerId="LiveId" clId="{E19B617E-EE3F-4AAA-9381-36BBE1B8C7A2}" dt="2022-03-07T06:12:03.147" v="44307" actId="2057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pc:chgData name="Paul Easter" userId="6549cd31feb53bc1" providerId="LiveId" clId="{E19B617E-EE3F-4AAA-9381-36BBE1B8C7A2}" dt="2022-03-07T05:07:42.874" v="44014" actId="14826"/>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mod ord">
        <pc:chgData name="Paul Easter" userId="6549cd31feb53bc1" providerId="LiveId" clId="{E19B617E-EE3F-4AAA-9381-36BBE1B8C7A2}" dt="2022-03-07T06:06:24.141" v="44272" actId="2057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mod">
        <pc:chgData name="Paul Easter" userId="6549cd31feb53bc1" providerId="LiveId" clId="{E19B617E-EE3F-4AAA-9381-36BBE1B8C7A2}" dt="2022-03-07T06:06:28.379" v="44274" actId="2057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mod">
        <pc:chgData name="Paul Easter" userId="6549cd31feb53bc1" providerId="LiveId" clId="{E19B617E-EE3F-4AAA-9381-36BBE1B8C7A2}" dt="2022-03-07T06:06:33.527" v="44276" actId="2057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07T06:09:11.184" v="44294" actId="2696"/>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mod">
        <pc:chgData name="Paul Easter" userId="6549cd31feb53bc1" providerId="LiveId" clId="{E19B617E-EE3F-4AAA-9381-36BBE1B8C7A2}" dt="2022-03-07T06:21:08.657" v="44333" actId="2057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mod">
        <pc:chgData name="Paul Easter" userId="6549cd31feb53bc1" providerId="LiveId" clId="{E19B617E-EE3F-4AAA-9381-36BBE1B8C7A2}" dt="2022-03-07T06:20:58.593" v="44331" actId="2057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mod">
        <pc:chgData name="Paul Easter" userId="6549cd31feb53bc1" providerId="LiveId" clId="{E19B617E-EE3F-4AAA-9381-36BBE1B8C7A2}" dt="2022-03-07T06:20:49.612" v="44329" actId="2057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mod">
        <pc:chgData name="Paul Easter" userId="6549cd31feb53bc1" providerId="LiveId" clId="{E19B617E-EE3F-4AAA-9381-36BBE1B8C7A2}" dt="2022-03-07T06:10:04.853" v="44297" actId="1076"/>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mod">
        <pc:chgData name="Paul Easter" userId="6549cd31feb53bc1" providerId="LiveId" clId="{E19B617E-EE3F-4AAA-9381-36BBE1B8C7A2}" dt="2022-03-07T06:36:36.391" v="44643" actId="2057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mod ord">
        <pc:chgData name="Paul Easter" userId="6549cd31feb53bc1" providerId="LiveId" clId="{E19B617E-EE3F-4AAA-9381-36BBE1B8C7A2}" dt="2022-03-07T06:29:10.756" v="44502" actId="2057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mod">
        <pc:chgData name="Paul Easter" userId="6549cd31feb53bc1" providerId="LiveId" clId="{E19B617E-EE3F-4AAA-9381-36BBE1B8C7A2}" dt="2022-03-07T12:54:53.555" v="47281" actId="2057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mod">
        <pc:chgData name="Paul Easter" userId="6549cd31feb53bc1" providerId="LiveId" clId="{E19B617E-EE3F-4AAA-9381-36BBE1B8C7A2}" dt="2022-03-07T07:23:57.012" v="45388" actId="113"/>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mod ord">
        <pc:chgData name="Paul Easter" userId="6549cd31feb53bc1" providerId="LiveId" clId="{E19B617E-EE3F-4AAA-9381-36BBE1B8C7A2}" dt="2022-03-07T07:23:50.304" v="45387" actId="113"/>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mod">
        <pc:chgData name="Paul Easter" userId="6549cd31feb53bc1" providerId="LiveId" clId="{E19B617E-EE3F-4AAA-9381-36BBE1B8C7A2}" dt="2022-03-07T07:23:44.735" v="45385" actId="113"/>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mod">
        <pc:chgData name="Paul Easter" userId="6549cd31feb53bc1" providerId="LiveId" clId="{E19B617E-EE3F-4AAA-9381-36BBE1B8C7A2}" dt="2022-03-07T07:23:31.195" v="45383" actId="113"/>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mod">
        <pc:chgData name="Paul Easter" userId="6549cd31feb53bc1" providerId="LiveId" clId="{E19B617E-EE3F-4AAA-9381-36BBE1B8C7A2}" dt="2022-03-07T07:23:13.015" v="45380" actId="113"/>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mod">
        <pc:chgData name="Paul Easter" userId="6549cd31feb53bc1" providerId="LiveId" clId="{E19B617E-EE3F-4AAA-9381-36BBE1B8C7A2}" dt="2022-03-07T07:23:16.676" v="45381" actId="113"/>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mod">
        <pc:chgData name="Paul Easter" userId="6549cd31feb53bc1" providerId="LiveId" clId="{E19B617E-EE3F-4AAA-9381-36BBE1B8C7A2}" dt="2022-03-07T07:23:24.577" v="45382" actId="113"/>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modSp add mod">
        <pc:chgData name="Paul Easter" userId="6549cd31feb53bc1" providerId="LiveId" clId="{E19B617E-EE3F-4AAA-9381-36BBE1B8C7A2}" dt="2022-03-07T08:45:24.984" v="47011" actId="1035"/>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07T18:32:13.297" v="48829" actId="20577"/>
        <pc:sldMkLst>
          <pc:docMk/>
          <pc:sldMk cId="1635421473" sldId="780"/>
        </pc:sldMkLst>
        <pc:spChg chg="mod">
          <ac:chgData name="Paul Easter" userId="6549cd31feb53bc1" providerId="LiveId" clId="{E19B617E-EE3F-4AAA-9381-36BBE1B8C7A2}" dt="2022-03-07T18:32:13.297" v="48829"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07T08:50:29.360" v="47058" actId="208"/>
        <pc:sldMkLst>
          <pc:docMk/>
          <pc:sldMk cId="3546189507" sldId="782"/>
        </pc:sldMkLst>
        <pc:spChg chg="mod">
          <ac:chgData name="Paul Easter" userId="6549cd31feb53bc1" providerId="LiveId" clId="{E19B617E-EE3F-4AAA-9381-36BBE1B8C7A2}" dt="2022-03-07T08:46:48.480" v="47029"/>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mod">
        <pc:chgData name="Paul Easter" userId="6549cd31feb53bc1" providerId="LiveId" clId="{E19B617E-EE3F-4AAA-9381-36BBE1B8C7A2}" dt="2022-03-07T13:15:53.729" v="48346" actId="2057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mod">
        <pc:chgData name="Paul Easter" userId="6549cd31feb53bc1" providerId="LiveId" clId="{E19B617E-EE3F-4AAA-9381-36BBE1B8C7A2}" dt="2022-03-07T18:29:52.418" v="48820" actId="2057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mod">
        <pc:chgData name="Paul Easter" userId="6549cd31feb53bc1" providerId="LiveId" clId="{E19B617E-EE3F-4AAA-9381-36BBE1B8C7A2}" dt="2022-03-07T18:14:14.073" v="48793" actId="255"/>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pc:chgData name="Paul Easter" userId="6549cd31feb53bc1" providerId="LiveId" clId="{E19B617E-EE3F-4AAA-9381-36BBE1B8C7A2}" dt="2022-03-09T00:39:09.925" v="48830" actId="2890"/>
        <pc:sldMkLst>
          <pc:docMk/>
          <pc:sldMk cId="4182051690" sldId="786"/>
        </pc:sldMkLst>
      </pc:sldChg>
      <pc:sldChg chg="modSp add">
        <pc:chgData name="Paul Easter" userId="6549cd31feb53bc1" providerId="LiveId" clId="{E19B617E-EE3F-4AAA-9381-36BBE1B8C7A2}" dt="2022-03-12T13:32:14.943" v="68444" actId="20577"/>
        <pc:sldMkLst>
          <pc:docMk/>
          <pc:sldMk cId="3868917295" sldId="787"/>
        </pc:sldMkLst>
        <pc:spChg chg="mod">
          <ac:chgData name="Paul Easter" userId="6549cd31feb53bc1" providerId="LiveId" clId="{E19B617E-EE3F-4AAA-9381-36BBE1B8C7A2}" dt="2022-03-12T13:32:14.943" v="68444" actId="20577"/>
          <ac:spMkLst>
            <pc:docMk/>
            <pc:sldMk cId="3868917295" sldId="787"/>
            <ac:spMk id="13" creationId="{00000000-0000-0000-0000-000000000000}"/>
          </ac:spMkLst>
        </pc:spChg>
      </pc:sldChg>
      <pc:sldChg chg="modSp add mod">
        <pc:chgData name="Paul Easter" userId="6549cd31feb53bc1" providerId="LiveId" clId="{E19B617E-EE3F-4AAA-9381-36BBE1B8C7A2}" dt="2022-03-12T15:31:47" v="70245" actId="2057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mod">
        <pc:chgData name="Paul Easter" userId="6549cd31feb53bc1" providerId="LiveId" clId="{E19B617E-EE3F-4AAA-9381-36BBE1B8C7A2}" dt="2022-03-12T20:39:52.671" v="75381" actId="2057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mod">
        <pc:chgData name="Paul Easter" userId="6549cd31feb53bc1" providerId="LiveId" clId="{E19B617E-EE3F-4AAA-9381-36BBE1B8C7A2}" dt="2022-03-12T20:40:06.178" v="75383" actId="2057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4072531211" sldId="795"/>
        </pc:sldMkLst>
      </pc:sldChg>
      <pc:sldChg chg="add">
        <pc:chgData name="Paul Easter" userId="6549cd31feb53bc1" providerId="LiveId" clId="{E19B617E-EE3F-4AAA-9381-36BBE1B8C7A2}" dt="2022-03-12T13:29:19.169" v="68425"/>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928958017" sldId="797"/>
        </pc:sldMkLst>
      </pc:sldChg>
      <pc:sldChg chg="add">
        <pc:chgData name="Paul Easter" userId="6549cd31feb53bc1" providerId="LiveId" clId="{E19B617E-EE3F-4AAA-9381-36BBE1B8C7A2}" dt="2022-03-12T13:29:19.169" v="68425"/>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pc:chgData name="Paul Easter" userId="6549cd31feb53bc1" providerId="LiveId" clId="{E19B617E-EE3F-4AAA-9381-36BBE1B8C7A2}" dt="2022-03-12T13:29:19.169" v="68425"/>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pc:chgData name="Paul Easter" userId="6549cd31feb53bc1" providerId="LiveId" clId="{E19B617E-EE3F-4AAA-9381-36BBE1B8C7A2}" dt="2022-03-12T13:29:19.169" v="68425"/>
        <pc:sldMkLst>
          <pc:docMk/>
          <pc:sldMk cId="3855934669" sldId="803"/>
        </pc:sldMkLst>
      </pc:sldChg>
      <pc:sldChg chg="add">
        <pc:chgData name="Paul Easter" userId="6549cd31feb53bc1" providerId="LiveId" clId="{E19B617E-EE3F-4AAA-9381-36BBE1B8C7A2}" dt="2022-03-12T13:29:19.169" v="68425"/>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mod">
        <pc:chgData name="Paul Easter" userId="6549cd31feb53bc1" providerId="LiveId" clId="{E19B617E-EE3F-4AAA-9381-36BBE1B8C7A2}" dt="2022-03-12T20:40:32.613" v="75392" actId="2057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mod">
        <pc:chgData name="Paul Easter" userId="6549cd31feb53bc1" providerId="LiveId" clId="{E19B617E-EE3F-4AAA-9381-36BBE1B8C7A2}" dt="2022-03-12T20:40:46.606" v="75395" actId="2057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mod">
        <pc:chgData name="Paul Easter" userId="6549cd31feb53bc1" providerId="LiveId" clId="{E19B617E-EE3F-4AAA-9381-36BBE1B8C7A2}" dt="2022-03-12T20:40:57.092" v="7539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mod">
        <pc:chgData name="Paul Easter" userId="6549cd31feb53bc1" providerId="LiveId" clId="{E19B617E-EE3F-4AAA-9381-36BBE1B8C7A2}" dt="2022-03-12T20:41:04.090" v="75399"/>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mod">
        <pc:chgData name="Paul Easter" userId="6549cd31feb53bc1" providerId="LiveId" clId="{E19B617E-EE3F-4AAA-9381-36BBE1B8C7A2}" dt="2022-03-15T02:54:23.236" v="83959"/>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mod">
        <pc:chgData name="Paul Easter" userId="6549cd31feb53bc1" providerId="LiveId" clId="{E19B617E-EE3F-4AAA-9381-36BBE1B8C7A2}" dt="2022-03-12T20:41:17.120" v="75401" actId="2057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mod">
        <pc:chgData name="Paul Easter" userId="6549cd31feb53bc1" providerId="LiveId" clId="{E19B617E-EE3F-4AAA-9381-36BBE1B8C7A2}" dt="2022-03-12T20:41:28.238" v="75403" actId="2057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pc:chgData name="Paul Easter" userId="6549cd31feb53bc1" providerId="LiveId" clId="{E19B617E-EE3F-4AAA-9381-36BBE1B8C7A2}" dt="2022-03-12T20:43:32.793" v="75408"/>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mod">
        <pc:chgData name="Paul Easter" userId="6549cd31feb53bc1" providerId="LiveId" clId="{E19B617E-EE3F-4AAA-9381-36BBE1B8C7A2}" dt="2022-03-12T18:27:32.537" v="72618"/>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2T18:27:32.537" v="72618"/>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addSp delSp modSp add mod">
        <pc:chgData name="Paul Easter" userId="6549cd31feb53bc1" providerId="LiveId" clId="{E19B617E-EE3F-4AAA-9381-36BBE1B8C7A2}" dt="2022-03-12T18:27:19.634" v="72615" actId="20577"/>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2T09:23:07.653" v="66765" actId="20577"/>
          <ac:spMkLst>
            <pc:docMk/>
            <pc:sldMk cId="2179591322" sldId="819"/>
            <ac:spMk id="8" creationId="{E2F794A7-8C4C-4A3F-A33D-B76FD77934A3}"/>
          </ac:spMkLst>
        </pc:spChg>
        <pc:spChg chg="mod">
          <ac:chgData name="Paul Easter" userId="6549cd31feb53bc1" providerId="LiveId" clId="{E19B617E-EE3F-4AAA-9381-36BBE1B8C7A2}" dt="2022-03-12T18:27:19.634" v="72615"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Sp delSp modSp add mod">
        <pc:chgData name="Paul Easter" userId="6549cd31feb53bc1" providerId="LiveId" clId="{E19B617E-EE3F-4AAA-9381-36BBE1B8C7A2}" dt="2022-03-12T18:27:25.933" v="7261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2T09:24:46.678" v="66778" actId="113"/>
          <ac:spMkLst>
            <pc:docMk/>
            <pc:sldMk cId="1444688171" sldId="820"/>
            <ac:spMk id="8" creationId="{E2F794A7-8C4C-4A3F-A33D-B76FD77934A3}"/>
          </ac:spMkLst>
        </pc:spChg>
        <pc:spChg chg="mod">
          <ac:chgData name="Paul Easter" userId="6549cd31feb53bc1" providerId="LiveId" clId="{E19B617E-EE3F-4AAA-9381-36BBE1B8C7A2}" dt="2022-03-12T18:27:25.933" v="72616"/>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modSp add mod">
        <pc:chgData name="Paul Easter" userId="6549cd31feb53bc1" providerId="LiveId" clId="{E19B617E-EE3F-4AAA-9381-36BBE1B8C7A2}" dt="2022-03-12T18:27:29.079" v="72617"/>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2T18:27:29.079" v="7261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mod ord">
        <pc:chgData name="Paul Easter" userId="6549cd31feb53bc1" providerId="LiveId" clId="{E19B617E-EE3F-4AAA-9381-36BBE1B8C7A2}" dt="2022-03-12T18:27:35.748" v="72619"/>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2T18:27:35.748" v="72619"/>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addSp delSp modSp add mod">
        <pc:chgData name="Paul Easter" userId="6549cd31feb53bc1" providerId="LiveId" clId="{E19B617E-EE3F-4AAA-9381-36BBE1B8C7A2}" dt="2022-03-12T18:27:39.068" v="72620"/>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2T18:27:39.068" v="72620"/>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mod">
        <pc:chgData name="Paul Easter" userId="6549cd31feb53bc1" providerId="LiveId" clId="{E19B617E-EE3F-4AAA-9381-36BBE1B8C7A2}" dt="2022-03-12T14:19:06.073" v="68799" actId="2057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pc:chgData name="Paul Easter" userId="6549cd31feb53bc1" providerId="LiveId" clId="{E19B617E-EE3F-4AAA-9381-36BBE1B8C7A2}" dt="2022-03-12T20:42:57.552" v="75406"/>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mod">
        <pc:chgData name="Paul Easter" userId="6549cd31feb53bc1" providerId="LiveId" clId="{E19B617E-EE3F-4AAA-9381-36BBE1B8C7A2}" dt="2022-03-12T20:43:32.793" v="75408"/>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mod ord">
        <pc:chgData name="Paul Easter" userId="6549cd31feb53bc1" providerId="LiveId" clId="{E19B617E-EE3F-4AAA-9381-36BBE1B8C7A2}" dt="2022-03-12T20:42:57.552" v="75406"/>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mod">
        <pc:chgData name="Paul Easter" userId="6549cd31feb53bc1" providerId="LiveId" clId="{E19B617E-EE3F-4AAA-9381-36BBE1B8C7A2}" dt="2022-03-12T15:05:05.139" v="69533" actId="478"/>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mod">
        <pc:chgData name="Paul Easter" userId="6549cd31feb53bc1" providerId="LiveId" clId="{E19B617E-EE3F-4AAA-9381-36BBE1B8C7A2}" dt="2022-03-12T15:31:54.896" v="702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mod">
        <pc:chgData name="Paul Easter" userId="6549cd31feb53bc1" providerId="LiveId" clId="{E19B617E-EE3F-4AAA-9381-36BBE1B8C7A2}" dt="2022-03-12T15:34:48.438" v="70263" actId="2057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mod">
        <pc:chgData name="Paul Easter" userId="6549cd31feb53bc1" providerId="LiveId" clId="{E19B617E-EE3F-4AAA-9381-36BBE1B8C7A2}" dt="2022-03-12T15:27:31.005" v="70242" actId="2057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modSp add mod">
        <pc:chgData name="Paul Easter" userId="6549cd31feb53bc1" providerId="LiveId" clId="{E19B617E-EE3F-4AAA-9381-36BBE1B8C7A2}" dt="2022-03-12T23:48:20.723" v="78954" actId="20577"/>
        <pc:sldMkLst>
          <pc:docMk/>
          <pc:sldMk cId="3433562917" sldId="838"/>
        </pc:sldMkLst>
        <pc:spChg chg="mod">
          <ac:chgData name="Paul Easter" userId="6549cd31feb53bc1" providerId="LiveId" clId="{E19B617E-EE3F-4AAA-9381-36BBE1B8C7A2}" dt="2022-03-12T23:48:20.723" v="78954" actId="20577"/>
          <ac:spMkLst>
            <pc:docMk/>
            <pc:sldMk cId="3433562917" sldId="838"/>
            <ac:spMk id="8" creationId="{E2F794A7-8C4C-4A3F-A33D-B76FD77934A3}"/>
          </ac:spMkLst>
        </pc:spChg>
        <pc:spChg chg="mod">
          <ac:chgData name="Paul Easter" userId="6549cd31feb53bc1" providerId="LiveId" clId="{E19B617E-EE3F-4AAA-9381-36BBE1B8C7A2}" dt="2022-03-12T18:27:45.515" v="72622" actId="20577"/>
          <ac:spMkLst>
            <pc:docMk/>
            <pc:sldMk cId="3433562917" sldId="838"/>
            <ac:spMk id="14" creationId="{D1A264E9-38AC-47A4-83E2-D3C122E48CFC}"/>
          </ac:spMkLst>
        </pc:spChg>
      </pc:sldChg>
      <pc:sldChg chg="addSp delSp modSp add mod">
        <pc:chgData name="Paul Easter" userId="6549cd31feb53bc1" providerId="LiveId" clId="{E19B617E-EE3F-4AAA-9381-36BBE1B8C7A2}" dt="2022-03-12T23:47:54.599" v="78952" actId="113"/>
        <pc:sldMkLst>
          <pc:docMk/>
          <pc:sldMk cId="299898899" sldId="839"/>
        </pc:sldMkLst>
        <pc:spChg chg="mod">
          <ac:chgData name="Paul Easter" userId="6549cd31feb53bc1" providerId="LiveId" clId="{E19B617E-EE3F-4AAA-9381-36BBE1B8C7A2}" dt="2022-03-12T23:47:54.599" v="78952" actId="113"/>
          <ac:spMkLst>
            <pc:docMk/>
            <pc:sldMk cId="299898899" sldId="839"/>
            <ac:spMk id="8" creationId="{E2F794A7-8C4C-4A3F-A33D-B76FD77934A3}"/>
          </ac:spMkLst>
        </pc:spChg>
        <pc:spChg chg="mod">
          <ac:chgData name="Paul Easter" userId="6549cd31feb53bc1" providerId="LiveId" clId="{E19B617E-EE3F-4AAA-9381-36BBE1B8C7A2}" dt="2022-03-12T18:28:24.850" v="72658"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delSp modSp add mod ord">
        <pc:chgData name="Paul Easter" userId="6549cd31feb53bc1" providerId="LiveId" clId="{E19B617E-EE3F-4AAA-9381-36BBE1B8C7A2}" dt="2022-03-12T23:48:36.089" v="78958" actId="20577"/>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2T18:29:03.812" v="72690"/>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delSp modSp add mod ord">
        <pc:chgData name="Paul Easter" userId="6549cd31feb53bc1" providerId="LiveId" clId="{E19B617E-EE3F-4AAA-9381-36BBE1B8C7A2}" dt="2022-03-12T20:56:40.251" v="75560" actId="113"/>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2T18:29:08.573" v="72691"/>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Sp modSp add mod ord">
        <pc:chgData name="Paul Easter" userId="6549cd31feb53bc1" providerId="LiveId" clId="{E19B617E-EE3F-4AAA-9381-36BBE1B8C7A2}" dt="2022-03-13T03:15:36.998" v="82557" actId="20577"/>
        <pc:sldMkLst>
          <pc:docMk/>
          <pc:sldMk cId="1280200120" sldId="842"/>
        </pc:sldMkLst>
        <pc:spChg chg="mod">
          <ac:chgData name="Paul Easter" userId="6549cd31feb53bc1" providerId="LiveId" clId="{E19B617E-EE3F-4AAA-9381-36BBE1B8C7A2}" dt="2022-03-12T23:49:00.538" v="78970" actId="20577"/>
          <ac:spMkLst>
            <pc:docMk/>
            <pc:sldMk cId="1280200120" sldId="842"/>
            <ac:spMk id="8" creationId="{E2F794A7-8C4C-4A3F-A33D-B76FD77934A3}"/>
          </ac:spMkLst>
        </pc:spChg>
        <pc:spChg chg="mod">
          <ac:chgData name="Paul Easter" userId="6549cd31feb53bc1" providerId="LiveId" clId="{E19B617E-EE3F-4AAA-9381-36BBE1B8C7A2}" dt="2022-03-12T18:29:25.112" v="72698" actId="6549"/>
          <ac:spMkLst>
            <pc:docMk/>
            <pc:sldMk cId="1280200120" sldId="842"/>
            <ac:spMk id="14" creationId="{D1A264E9-38AC-47A4-83E2-D3C122E48CFC}"/>
          </ac:spMkLst>
        </pc:spChg>
        <pc:graphicFrameChg chg="add mod modGraphic">
          <ac:chgData name="Paul Easter" userId="6549cd31feb53bc1" providerId="LiveId" clId="{E19B617E-EE3F-4AAA-9381-36BBE1B8C7A2}" dt="2022-03-13T03:15:36.998" v="82557" actId="20577"/>
          <ac:graphicFrameMkLst>
            <pc:docMk/>
            <pc:sldMk cId="1280200120" sldId="842"/>
            <ac:graphicFrameMk id="6" creationId="{9BCA56D4-65E9-40E4-BE60-BA55BD3BC3D7}"/>
          </ac:graphicFrameMkLst>
        </pc:graphicFrameChg>
      </pc:sldChg>
      <pc:sldChg chg="addSp delSp modSp add mod">
        <pc:chgData name="Paul Easter" userId="6549cd31feb53bc1" providerId="LiveId" clId="{E19B617E-EE3F-4AAA-9381-36BBE1B8C7A2}" dt="2022-03-13T03:01:30.831" v="82223"/>
        <pc:sldMkLst>
          <pc:docMk/>
          <pc:sldMk cId="241544751" sldId="843"/>
        </pc:sldMkLst>
        <pc:spChg chg="mod">
          <ac:chgData name="Paul Easter" userId="6549cd31feb53bc1" providerId="LiveId" clId="{E19B617E-EE3F-4AAA-9381-36BBE1B8C7A2}" dt="2022-03-13T03:01:30.831" v="82223"/>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3T03:00:41.964" v="82196" actId="20577"/>
          <ac:spMkLst>
            <pc:docMk/>
            <pc:sldMk cId="241544751" sldId="843"/>
            <ac:spMk id="14" creationId="{D1A264E9-38AC-47A4-83E2-D3C122E48CFC}"/>
          </ac:spMkLst>
        </pc:s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2T21:41:38.655" v="75667" actId="1076"/>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2T19:49:49.638" v="75324" actId="20577"/>
        <pc:sldMkLst>
          <pc:docMk/>
          <pc:sldMk cId="3556664914" sldId="844"/>
        </pc:sldMkLst>
        <pc:spChg chg="mod">
          <ac:chgData name="Paul Easter" userId="6549cd31feb53bc1" providerId="LiveId" clId="{E19B617E-EE3F-4AAA-9381-36BBE1B8C7A2}" dt="2022-03-12T19:34:50.132" v="74951" actId="1076"/>
          <ac:spMkLst>
            <pc:docMk/>
            <pc:sldMk cId="3556664914" sldId="844"/>
            <ac:spMk id="5" creationId="{E34CAE89-948B-43FE-B376-E952577F298F}"/>
          </ac:spMkLst>
        </pc:spChg>
        <pc:spChg chg="mod">
          <ac:chgData name="Paul Easter" userId="6549cd31feb53bc1" providerId="LiveId" clId="{E19B617E-EE3F-4AAA-9381-36BBE1B8C7A2}" dt="2022-03-12T19:32:12.949" v="74938" actId="14100"/>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2T19:25:28.967" v="74825"/>
          <ac:spMkLst>
            <pc:docMk/>
            <pc:sldMk cId="3556664914" sldId="844"/>
            <ac:spMk id="13" creationId="{00000000-0000-0000-0000-000000000000}"/>
          </ac:spMkLst>
        </pc:spChg>
        <pc:spChg chg="mod">
          <ac:chgData name="Paul Easter" userId="6549cd31feb53bc1" providerId="LiveId" clId="{E19B617E-EE3F-4AAA-9381-36BBE1B8C7A2}" dt="2022-03-12T19:49:49.638" v="75324" actId="20577"/>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mod">
          <ac:chgData name="Paul Easter" userId="6549cd31feb53bc1" providerId="LiveId" clId="{E19B617E-EE3F-4AAA-9381-36BBE1B8C7A2}" dt="2022-03-12T19:37:23.916" v="74958" actId="1076"/>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mod">
        <pc:chgData name="Paul Easter" userId="6549cd31feb53bc1" providerId="LiveId" clId="{E19B617E-EE3F-4AAA-9381-36BBE1B8C7A2}" dt="2022-03-12T20:59:16.323" v="75607" actId="113"/>
        <pc:sldMkLst>
          <pc:docMk/>
          <pc:sldMk cId="4235437804" sldId="845"/>
        </pc:sldMkLst>
        <pc:spChg chg="mod">
          <ac:chgData name="Paul Easter" userId="6549cd31feb53bc1" providerId="LiveId" clId="{E19B617E-EE3F-4AAA-9381-36BBE1B8C7A2}" dt="2022-03-12T20:59:16.323" v="75607" actId="113"/>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modSp add mod">
        <pc:chgData name="Paul Easter" userId="6549cd31feb53bc1" providerId="LiveId" clId="{E19B617E-EE3F-4AAA-9381-36BBE1B8C7A2}" dt="2022-03-13T01:14:20.581" v="81070" actId="20577"/>
        <pc:sldMkLst>
          <pc:docMk/>
          <pc:sldMk cId="3392732738" sldId="846"/>
        </pc:sldMkLst>
        <pc:spChg chg="mod">
          <ac:chgData name="Paul Easter" userId="6549cd31feb53bc1" providerId="LiveId" clId="{E19B617E-EE3F-4AAA-9381-36BBE1B8C7A2}" dt="2022-03-12T23:48:46.889" v="78964" actId="20577"/>
          <ac:spMkLst>
            <pc:docMk/>
            <pc:sldMk cId="3392732738" sldId="846"/>
            <ac:spMk id="8" creationId="{E2F794A7-8C4C-4A3F-A33D-B76FD77934A3}"/>
          </ac:spMkLst>
        </pc:spChg>
        <pc:spChg chg="mod">
          <ac:chgData name="Paul Easter" userId="6549cd31feb53bc1" providerId="LiveId" clId="{E19B617E-EE3F-4AAA-9381-36BBE1B8C7A2}" dt="2022-03-13T01:14:20.581" v="8107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2T21:34:41.995" v="75634" actId="113"/>
          <ac:graphicFrameMkLst>
            <pc:docMk/>
            <pc:sldMk cId="3392732738" sldId="846"/>
            <ac:graphicFrameMk id="6" creationId="{9BCA56D4-65E9-40E4-BE60-BA55BD3BC3D7}"/>
          </ac:graphicFrameMkLst>
        </pc:graphicFrameChg>
      </pc:sldChg>
      <pc:sldChg chg="addSp delSp modSp add mod">
        <pc:chgData name="Paul Easter" userId="6549cd31feb53bc1" providerId="LiveId" clId="{E19B617E-EE3F-4AAA-9381-36BBE1B8C7A2}" dt="2022-03-12T23:36:21.105" v="78675"/>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modSp add mod">
        <pc:chgData name="Paul Easter" userId="6549cd31feb53bc1" providerId="LiveId" clId="{E19B617E-EE3F-4AAA-9381-36BBE1B8C7A2}" dt="2022-03-13T03:15:57.336" v="82572" actId="20577"/>
        <pc:sldMkLst>
          <pc:docMk/>
          <pc:sldMk cId="1813672900" sldId="848"/>
        </pc:sldMkLst>
        <pc:spChg chg="mod">
          <ac:chgData name="Paul Easter" userId="6549cd31feb53bc1" providerId="LiveId" clId="{E19B617E-EE3F-4AAA-9381-36BBE1B8C7A2}" dt="2022-03-13T02:59:57.845" v="82166" actId="27636"/>
          <ac:spMkLst>
            <pc:docMk/>
            <pc:sldMk cId="1813672900" sldId="848"/>
            <ac:spMk id="8" creationId="{E2F794A7-8C4C-4A3F-A33D-B76FD77934A3}"/>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modSp add mod">
        <pc:chgData name="Paul Easter" userId="6549cd31feb53bc1" providerId="LiveId" clId="{E19B617E-EE3F-4AAA-9381-36BBE1B8C7A2}" dt="2022-03-12T23:36:23.689" v="7867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2T23:36:12.461" v="78674" actId="20577"/>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2T23:36:12.461" v="78674" actId="20577"/>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mod">
        <pc:chgData name="Paul Easter" userId="6549cd31feb53bc1" providerId="LiveId" clId="{E19B617E-EE3F-4AAA-9381-36BBE1B8C7A2}" dt="2022-03-12T23:47:30.948" v="78951" actId="107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delSp modSp add mod">
        <pc:chgData name="Paul Easter" userId="6549cd31feb53bc1" providerId="LiveId" clId="{E19B617E-EE3F-4AAA-9381-36BBE1B8C7A2}" dt="2022-03-12T23:50:10.649" v="78981" actId="20577"/>
        <pc:sldMkLst>
          <pc:docMk/>
          <pc:sldMk cId="2993031169" sldId="853"/>
        </pc:sldMkLst>
        <pc:spChg chg="mod">
          <ac:chgData name="Paul Easter" userId="6549cd31feb53bc1" providerId="LiveId" clId="{E19B617E-EE3F-4AAA-9381-36BBE1B8C7A2}" dt="2022-03-12T23:50:10.649" v="78981" actId="20577"/>
          <ac:spMkLst>
            <pc:docMk/>
            <pc:sldMk cId="2993031169" sldId="853"/>
            <ac:spMk id="8" creationId="{E2F794A7-8C4C-4A3F-A33D-B76FD77934A3}"/>
          </ac:spMkLst>
        </pc:spChg>
        <pc:spChg chg="mod">
          <ac:chgData name="Paul Easter" userId="6549cd31feb53bc1" providerId="LiveId" clId="{E19B617E-EE3F-4AAA-9381-36BBE1B8C7A2}" dt="2022-03-12T23:41:09.697" v="78753"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sldChg>
      <pc:sldChg chg="add del">
        <pc:chgData name="Paul Easter" userId="6549cd31feb53bc1" providerId="LiveId" clId="{E19B617E-EE3F-4AAA-9381-36BBE1B8C7A2}" dt="2022-03-13T03:43:36.262" v="83411" actId="2696"/>
        <pc:sldMkLst>
          <pc:docMk/>
          <pc:sldMk cId="104384510" sldId="854"/>
        </pc:sldMkLst>
      </pc:sldChg>
      <pc:sldChg chg="modSp add mod">
        <pc:chgData name="Paul Easter" userId="6549cd31feb53bc1" providerId="LiveId" clId="{E19B617E-EE3F-4AAA-9381-36BBE1B8C7A2}" dt="2022-03-13T03:02:56.016" v="82225"/>
        <pc:sldMkLst>
          <pc:docMk/>
          <pc:sldMk cId="499318072" sldId="855"/>
        </pc:sldMkLst>
        <pc:spChg chg="mod">
          <ac:chgData name="Paul Easter" userId="6549cd31feb53bc1" providerId="LiveId" clId="{E19B617E-EE3F-4AAA-9381-36BBE1B8C7A2}" dt="2022-03-13T03:02:56.016" v="82225"/>
          <ac:spMkLst>
            <pc:docMk/>
            <pc:sldMk cId="499318072" sldId="855"/>
            <ac:spMk id="14" creationId="{D1A264E9-38AC-47A4-83E2-D3C122E48CFC}"/>
          </ac:spMkLst>
        </pc:sp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
        <pc:chgData name="Paul Easter" userId="6549cd31feb53bc1" providerId="LiveId" clId="{E19B617E-EE3F-4AAA-9381-36BBE1B8C7A2}" dt="2022-03-13T02:59:42.750" v="82164"/>
        <pc:sldMkLst>
          <pc:docMk/>
          <pc:sldMk cId="482918926" sldId="856"/>
        </pc:sldMkLst>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modSp add mod">
        <pc:chgData name="Paul Easter" userId="6549cd31feb53bc1" providerId="LiveId" clId="{E19B617E-EE3F-4AAA-9381-36BBE1B8C7A2}" dt="2022-03-13T03:02:52.608" v="82224"/>
        <pc:sldMkLst>
          <pc:docMk/>
          <pc:sldMk cId="1435004829" sldId="857"/>
        </pc:sldMkLst>
        <pc:spChg chg="mod">
          <ac:chgData name="Paul Easter" userId="6549cd31feb53bc1" providerId="LiveId" clId="{E19B617E-EE3F-4AAA-9381-36BBE1B8C7A2}" dt="2022-03-13T03:02:52.608" v="82224"/>
          <ac:spMkLst>
            <pc:docMk/>
            <pc:sldMk cId="1435004829" sldId="857"/>
            <ac:spMk id="14" creationId="{D1A264E9-38AC-47A4-83E2-D3C122E48CFC}"/>
          </ac:spMkLst>
        </pc:spChg>
      </pc:sldChg>
      <pc:sldChg chg="modSp add mod">
        <pc:chgData name="Paul Easter" userId="6549cd31feb53bc1" providerId="LiveId" clId="{E19B617E-EE3F-4AAA-9381-36BBE1B8C7A2}" dt="2022-03-13T03:16:44.158" v="82577"/>
        <pc:sldMkLst>
          <pc:docMk/>
          <pc:sldMk cId="717479014" sldId="858"/>
        </pc:sldMkLst>
        <pc:spChg chg="mod">
          <ac:chgData name="Paul Easter" userId="6549cd31feb53bc1" providerId="LiveId" clId="{E19B617E-EE3F-4AAA-9381-36BBE1B8C7A2}" dt="2022-03-13T03:16:44.158" v="82577"/>
          <ac:spMkLst>
            <pc:docMk/>
            <pc:sldMk cId="717479014" sldId="858"/>
            <ac:spMk id="8" creationId="{E2F794A7-8C4C-4A3F-A33D-B76FD77934A3}"/>
          </ac:spMkLst>
        </pc:sp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3T03:38:25.323" v="83410" actId="1036"/>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3T03:38:06.632" v="83408" actId="20577"/>
          <ac:spMkLst>
            <pc:docMk/>
            <pc:sldMk cId="2911315469" sldId="859"/>
            <ac:spMk id="8" creationId="{E2F794A7-8C4C-4A3F-A33D-B76FD77934A3}"/>
          </ac:spMkLst>
        </pc:spChg>
        <pc:graphicFrameChg chg="add mod modGraphic">
          <ac:chgData name="Paul Easter" userId="6549cd31feb53bc1" providerId="LiveId" clId="{E19B617E-EE3F-4AAA-9381-36BBE1B8C7A2}" dt="2022-03-13T03:38:25.323" v="83410" actId="1036"/>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3T03:55:18.112" v="83827" actId="27636"/>
        <pc:sldMkLst>
          <pc:docMk/>
          <pc:sldMk cId="4258976268" sldId="860"/>
        </pc:sldMkLst>
        <pc:spChg chg="add mod">
          <ac:chgData name="Paul Easter" userId="6549cd31feb53bc1" providerId="LiveId" clId="{E19B617E-EE3F-4AAA-9381-36BBE1B8C7A2}" dt="2022-03-13T03:55:18.112" v="83827" actId="27636"/>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3T03:49:58.223" v="83498" actId="1076"/>
          <ac:graphicFrameMkLst>
            <pc:docMk/>
            <pc:sldMk cId="4258976268" sldId="860"/>
            <ac:graphicFrameMk id="7" creationId="{5B984E5C-5C3A-4469-9AB8-31DB0089ED1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3/29/2022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3/29/2022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201</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3/29/2022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3/29/2022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3/29/2022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3/29/2022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3/29/2022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3/29/2022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3/29/2022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en.wikipedia.org/wiki/Antipodes" TargetMode="External"/><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eres_(dwarf_planet)"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98.svg"/></Relationships>
</file>

<file path=ppt/slides/_rels/slide12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5.jpeg"/></Relationships>
</file>

<file path=ppt/slides/_rels/slide13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18.jpeg"/><Relationship Id="rId1" Type="http://schemas.openxmlformats.org/officeDocument/2006/relationships/slideLayout" Target="../slideLayouts/slideLayout4.xml"/><Relationship Id="rId4" Type="http://schemas.openxmlformats.org/officeDocument/2006/relationships/image" Target="../media/image119.jpeg"/></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image" Target="../media/image1530.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50.png"/><Relationship Id="rId1" Type="http://schemas.openxmlformats.org/officeDocument/2006/relationships/slideLayout" Target="../slideLayouts/slideLayout4.xml"/><Relationship Id="rId5" Type="http://schemas.openxmlformats.org/officeDocument/2006/relationships/image" Target="../media/image148.svg"/><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610.png"/><Relationship Id="rId7" Type="http://schemas.openxmlformats.org/officeDocument/2006/relationships/image" Target="../media/image147.png"/><Relationship Id="rId2" Type="http://schemas.openxmlformats.org/officeDocument/2006/relationships/image" Target="../media/image1600.png"/><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2.svg"/><Relationship Id="rId4" Type="http://schemas.openxmlformats.org/officeDocument/2006/relationships/image" Target="../media/image161.png"/></Relationships>
</file>

<file path=ppt/slides/_rels/slide1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4.xml"/><Relationship Id="rId4" Type="http://schemas.openxmlformats.org/officeDocument/2006/relationships/image" Target="../media/image269.png"/></Relationships>
</file>

<file path=ppt/slides/_rels/slide15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40.png"/><Relationship Id="rId7" Type="http://schemas.openxmlformats.org/officeDocument/2006/relationships/image" Target="../media/image162.svg"/><Relationship Id="rId2" Type="http://schemas.openxmlformats.org/officeDocument/2006/relationships/image" Target="../media/image1650.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10" Type="http://schemas.openxmlformats.org/officeDocument/2006/relationships/image" Target="../media/image168.png"/><Relationship Id="rId4" Type="http://schemas.openxmlformats.org/officeDocument/2006/relationships/image" Target="../media/image147.png"/><Relationship Id="rId9" Type="http://schemas.openxmlformats.org/officeDocument/2006/relationships/image" Target="../media/image164.svg"/></Relationships>
</file>

<file path=ppt/slides/_rels/slide151.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70.png"/><Relationship Id="rId7" Type="http://schemas.openxmlformats.org/officeDocument/2006/relationships/image" Target="../media/image162.svg"/><Relationship Id="rId2" Type="http://schemas.openxmlformats.org/officeDocument/2006/relationships/image" Target="../media/image167.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64.svg"/></Relationships>
</file>

<file path=ppt/slides/_rels/slide15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72.png"/><Relationship Id="rId7" Type="http://schemas.openxmlformats.org/officeDocument/2006/relationships/image" Target="../media/image169.png"/><Relationship Id="rId2" Type="http://schemas.openxmlformats.org/officeDocument/2006/relationships/image" Target="../media/image1710.png"/><Relationship Id="rId1" Type="http://schemas.openxmlformats.org/officeDocument/2006/relationships/slideLayout" Target="../slideLayouts/slideLayout4.xml"/><Relationship Id="rId6" Type="http://schemas.openxmlformats.org/officeDocument/2006/relationships/image" Target="../media/image1730.png"/><Relationship Id="rId5" Type="http://schemas.openxmlformats.org/officeDocument/2006/relationships/image" Target="../media/image162.svg"/><Relationship Id="rId4" Type="http://schemas.openxmlformats.org/officeDocument/2006/relationships/image" Target="../media/image161.png"/></Relationships>
</file>

<file path=ppt/slides/_rels/slide153.xml.rels><?xml version="1.0" encoding="UTF-8" standalone="yes"?>
<Relationships xmlns="http://schemas.openxmlformats.org/package/2006/relationships"><Relationship Id="rId3" Type="http://schemas.openxmlformats.org/officeDocument/2006/relationships/image" Target="../media/image1611.png"/><Relationship Id="rId2" Type="http://schemas.openxmlformats.org/officeDocument/2006/relationships/image" Target="../media/image176.png"/><Relationship Id="rId1" Type="http://schemas.openxmlformats.org/officeDocument/2006/relationships/slideLayout" Target="../slideLayouts/slideLayout4.xml"/><Relationship Id="rId4" Type="http://schemas.openxmlformats.org/officeDocument/2006/relationships/image" Target="../media/image1630.png"/></Relationships>
</file>

<file path=ppt/slides/_rels/slide1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6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hyperlink" Target="https://en.wikipedia.org/wiki/Mars" TargetMode="External"/><Relationship Id="rId1" Type="http://schemas.openxmlformats.org/officeDocument/2006/relationships/slideLayout" Target="../slideLayouts/slideLayout4.xml"/><Relationship Id="rId4" Type="http://schemas.openxmlformats.org/officeDocument/2006/relationships/image" Target="../media/image1690.png"/></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1.jpeg"/><Relationship Id="rId1" Type="http://schemas.openxmlformats.org/officeDocument/2006/relationships/slideLayout" Target="../slideLayouts/slideLayout4.xml"/><Relationship Id="rId4" Type="http://schemas.openxmlformats.org/officeDocument/2006/relationships/image" Target="../media/image172.jpeg"/></Relationships>
</file>

<file path=ppt/slides/_rels/slide158.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5.png"/><Relationship Id="rId1" Type="http://schemas.openxmlformats.org/officeDocument/2006/relationships/slideLayout" Target="../slideLayouts/slideLayout4.xml"/><Relationship Id="rId4" Type="http://schemas.openxmlformats.org/officeDocument/2006/relationships/image" Target="../media/image177.png"/></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781.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6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0.png"/><Relationship Id="rId1" Type="http://schemas.openxmlformats.org/officeDocument/2006/relationships/slideLayout" Target="../slideLayouts/slideLayout4.xml"/><Relationship Id="rId4" Type="http://schemas.openxmlformats.org/officeDocument/2006/relationships/image" Target="../media/image187.jpeg"/></Relationships>
</file>

<file path=ppt/slides/_rels/slide16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en.wikipedia.org/wiki/Tidal_locking" TargetMode="Externa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6.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69.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8.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9.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1.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5.png"/></Relationships>
</file>

<file path=ppt/slides/_rels/slide17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e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2.jpe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5.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6.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9.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jpeg"/><Relationship Id="rId7" Type="http://schemas.openxmlformats.org/officeDocument/2006/relationships/image" Target="../media/image228.png"/><Relationship Id="rId2" Type="http://schemas.openxmlformats.org/officeDocument/2006/relationships/image" Target="../media/image223.png"/><Relationship Id="rId1" Type="http://schemas.openxmlformats.org/officeDocument/2006/relationships/slideLayout" Target="../slideLayouts/slideLayout4.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6.jpeg"/></Relationships>
</file>

<file path=ppt/slides/_rels/slide191.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3.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9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28.jpeg"/><Relationship Id="rId7" Type="http://schemas.openxmlformats.org/officeDocument/2006/relationships/image" Target="../media/image234.png"/><Relationship Id="rId2" Type="http://schemas.openxmlformats.org/officeDocument/2006/relationships/image" Target="../media/image227.jpeg"/><Relationship Id="rId1" Type="http://schemas.openxmlformats.org/officeDocument/2006/relationships/slideLayout" Target="../slideLayouts/slideLayout4.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hyperlink" Target="https://en.wikipedia.org/wiki/Tarim_Basin" TargetMode="External"/><Relationship Id="rId9" Type="http://schemas.openxmlformats.org/officeDocument/2006/relationships/image" Target="../media/image229.jpeg"/></Relationships>
</file>

<file path=ppt/slides/_rels/slide19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4.xml"/><Relationship Id="rId4" Type="http://schemas.openxmlformats.org/officeDocument/2006/relationships/hyperlink" Target="https://en.wikipedia.org/wiki/Tarim_Basin"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6.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5.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8.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6.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hyperlink" Target="https://en.wikipedia.org/wiki/Great_Pyramid_of_Giza" TargetMode="External"/><Relationship Id="rId1" Type="http://schemas.openxmlformats.org/officeDocument/2006/relationships/slideLayout" Target="../slideLayouts/slideLayout4.xml"/><Relationship Id="rId4" Type="http://schemas.openxmlformats.org/officeDocument/2006/relationships/image" Target="../media/image232.jpeg"/></Relationships>
</file>

<file path=ppt/slides/_rels/slide197.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 Id="rId5" Type="http://schemas.openxmlformats.org/officeDocument/2006/relationships/image" Target="../media/image234.jpeg"/><Relationship Id="rId4" Type="http://schemas.openxmlformats.org/officeDocument/2006/relationships/image" Target="../media/image233.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42.png"/><Relationship Id="rId4" Type="http://schemas.openxmlformats.org/officeDocument/2006/relationships/image" Target="../media/image240.svg"/></Relationships>
</file>

<file path=ppt/slides/_rels/slide21.xml.rels><?xml version="1.0" encoding="UTF-8" standalone="yes"?>
<Relationships xmlns="http://schemas.openxmlformats.org/package/2006/relationships"><Relationship Id="rId3" Type="http://schemas.openxmlformats.org/officeDocument/2006/relationships/hyperlink" Target="https://news.asu.edu/content/asu-archaeologist-determines-standard-unit-measurement-ancient-mesoamerican-city"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academia.edu/15636918/Dimensioning_at_the_Epiclassic_site_of_Cacaxtla_Tlaxcala_M%C3%A9xico_An_Expression_of_Pan-Mesoamerican_Complex_Thinking" TargetMode="External"/><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hyperlink" Target="https://en.wikipedia.org/wiki/Anunnaki" TargetMode="Externa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en.wikipedia.org/wiki/Anunnaki"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11.png"/><Relationship Id="rId1" Type="http://schemas.openxmlformats.org/officeDocument/2006/relationships/slideLayout" Target="../slideLayouts/slideLayout4.xml"/><Relationship Id="rId4" Type="http://schemas.openxmlformats.org/officeDocument/2006/relationships/image" Target="../media/image299.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0.png"/><Relationship Id="rId1" Type="http://schemas.openxmlformats.org/officeDocument/2006/relationships/slideLayout" Target="../slideLayouts/slideLayout4.xml"/><Relationship Id="rId5" Type="http://schemas.openxmlformats.org/officeDocument/2006/relationships/image" Target="../media/image302.png"/><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3.png"/><Relationship Id="rId1" Type="http://schemas.openxmlformats.org/officeDocument/2006/relationships/slideLayout" Target="../slideLayouts/slideLayout4.xml"/><Relationship Id="rId5" Type="http://schemas.openxmlformats.org/officeDocument/2006/relationships/image" Target="../media/image1011.png"/><Relationship Id="rId4" Type="http://schemas.openxmlformats.org/officeDocument/2006/relationships/image" Target="../media/image17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2.xml.rels><?xml version="1.0" encoding="UTF-8" standalone="yes"?>
<Relationships xmlns="http://schemas.openxmlformats.org/package/2006/relationships"><Relationship Id="rId2" Type="http://schemas.openxmlformats.org/officeDocument/2006/relationships/image" Target="../media/image27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1.png"/><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287.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360-day_calendar" TargetMode="External"/><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hyperlink" Target="https://en.wikipedia.org/wiki/Light-year"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hyperlink" Target="https://en.wikipedia.org/wiki/Speed_of_ligh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10.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hyperlink" Target="https://en.wikipedia.org/wiki/Mass%E2%80%93energy_equivalence" TargetMode="External"/><Relationship Id="rId4" Type="http://schemas.openxmlformats.org/officeDocument/2006/relationships/image" Target="../media/image212.png"/></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52.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image" Target="../media/image2910.png"/><Relationship Id="rId1" Type="http://schemas.openxmlformats.org/officeDocument/2006/relationships/slideLayout" Target="../slideLayouts/slideLayout4.xml"/><Relationship Id="rId5" Type="http://schemas.openxmlformats.org/officeDocument/2006/relationships/image" Target="../media/image184.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hyperlink" Target="https://en.wikipedia.org/wiki/Book_of_Enoch" TargetMode="Externa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hyperlink" Target="https://en.wikipedia.org/wiki/Venu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hyperlink" Target="https://en.wikipedia.org/wiki/Parsec"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arsec" TargetMode="External"/><Relationship Id="rId2" Type="http://schemas.openxmlformats.org/officeDocument/2006/relationships/image" Target="../media/image420.png"/><Relationship Id="rId1" Type="http://schemas.openxmlformats.org/officeDocument/2006/relationships/slideLayout" Target="../slideLayouts/slideLayout4.xml"/><Relationship Id="rId4" Type="http://schemas.openxmlformats.org/officeDocument/2006/relationships/image" Target="../media/image430.png"/></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hyperlink" Target="https://en.wikipedia.org/wiki/Standard_Model"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hyperlink" Target="https://en.wikipedia.org/wiki/Top_qua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hyperlink" Target="https://en.wikipedia.org/wiki/Top_quark" TargetMode="Externa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W_and_Z_bosons" TargetMode="External"/><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10.png"/><Relationship Id="rId1" Type="http://schemas.openxmlformats.org/officeDocument/2006/relationships/slideLayout" Target="../slideLayouts/slideLayout4.xml"/><Relationship Id="rId6" Type="http://schemas.openxmlformats.org/officeDocument/2006/relationships/hyperlink" Target="https://en.wikipedia.org/wiki/2,147,483,647" TargetMode="External"/><Relationship Id="rId5" Type="http://schemas.openxmlformats.org/officeDocument/2006/relationships/image" Target="../media/image264.png"/><Relationship Id="rId4" Type="http://schemas.openxmlformats.org/officeDocument/2006/relationships/image" Target="../media/image240.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hyperlink" Target="https://en.wikipedia.org/wiki/Planck_units" TargetMode="External"/><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hyperlink" Target="https://en.wikipedia.org/wiki/Charm_quark"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hyperlink" Target="https://en.wikipedia.org/wiki/Fine-structure_consta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hyperlink" Target="https://en.wikipedia.org/wiki/W_and_Z_bosons"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hyperlink" Target="https://en.wikipedia.org/wiki/Properties_of_water#Density_of_water_and_ice" TargetMode="Externa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54.sv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19695-86CF-4A84-B262-4892D2EEC6A6}"/>
              </a:ext>
            </a:extLst>
          </p:cNvPr>
          <p:cNvGrpSpPr>
            <a:grpSpLocks noChangeAspect="1"/>
          </p:cNvGrpSpPr>
          <p:nvPr/>
        </p:nvGrpSpPr>
        <p:grpSpPr>
          <a:xfrm>
            <a:off x="6475412" y="838200"/>
            <a:ext cx="3044952" cy="3374657"/>
            <a:chOff x="6475412" y="838200"/>
            <a:chExt cx="3044952" cy="3374657"/>
          </a:xfrm>
        </p:grpSpPr>
        <p:pic>
          <p:nvPicPr>
            <p:cNvPr id="9" name="Picture 2" descr="18 Nibiru Illustrations &amp; Clip Art - iStock">
              <a:extLst>
                <a:ext uri="{FF2B5EF4-FFF2-40B4-BE49-F238E27FC236}">
                  <a16:creationId xmlns:a16="http://schemas.microsoft.com/office/drawing/2014/main" id="{56A8992A-B3E2-42CF-AF43-70EAEF240EC4}"/>
                </a:ext>
              </a:extLst>
            </p:cNvPr>
            <p:cNvPicPr>
              <a:picLocks noChangeAspect="1" noChangeArrowheads="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7311149" y="1305152"/>
              <a:ext cx="1373478" cy="244075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Shield outline">
              <a:extLst>
                <a:ext uri="{FF2B5EF4-FFF2-40B4-BE49-F238E27FC236}">
                  <a16:creationId xmlns:a16="http://schemas.microsoft.com/office/drawing/2014/main" id="{43FC743C-1FA9-43A8-8953-9AF5F73E99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75412" y="838200"/>
              <a:ext cx="3044952" cy="3374657"/>
            </a:xfrm>
            <a:prstGeom prst="rect">
              <a:avLst/>
            </a:prstGeom>
          </p:spPr>
        </p:pic>
      </p:grpSp>
      <p:sp>
        <p:nvSpPr>
          <p:cNvPr id="2" name="Title 1"/>
          <p:cNvSpPr>
            <a:spLocks noGrp="1"/>
          </p:cNvSpPr>
          <p:nvPr>
            <p:ph type="ctrTitle"/>
          </p:nvPr>
        </p:nvSpPr>
        <p:spPr>
          <a:xfrm>
            <a:off x="2428669" y="1524000"/>
            <a:ext cx="8329031" cy="2680127"/>
          </a:xfrm>
        </p:spPr>
        <p:txBody>
          <a:bodyPr/>
          <a:lstStyle/>
          <a:p>
            <a:r>
              <a:rPr lang="en-US" sz="7200" b="1" i="1" spc="-300" dirty="0"/>
              <a:t>Projections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Constructing the Anunnaki Systems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3" idx="2"/>
          </p:cNvCxnSpPr>
          <p:nvPr/>
        </p:nvCxnSpPr>
        <p:spPr>
          <a:xfrm flipV="1">
            <a:off x="2489055" y="4212857"/>
            <a:ext cx="5508833" cy="8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III</a:t>
            </a:r>
          </a:p>
        </p:txBody>
      </p:sp>
    </p:spTree>
    <p:extLst>
      <p:ext uri="{BB962C8B-B14F-4D97-AF65-F5344CB8AC3E}">
        <p14:creationId xmlns:p14="http://schemas.microsoft.com/office/powerpoint/2010/main" val="2467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Earth’s moon.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Moon</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37084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657238223"/>
                  </p:ext>
                </p:extLst>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51816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endParaRPr lang="en-US"/>
                        </a:p>
                      </a:txBody>
                      <a:tcPr>
                        <a:blipFill>
                          <a:blip r:embed="rId2"/>
                          <a:stretch>
                            <a:fillRect l="-100749" t="-142623" r="-402622" b="-3279"/>
                          </a:stretch>
                        </a:blipFill>
                      </a:tcPr>
                    </a:tc>
                    <a:tc>
                      <a:txBody>
                        <a:bodyPr/>
                        <a:lstStyle/>
                        <a:p>
                          <a:endParaRPr lang="en-US"/>
                        </a:p>
                      </a:txBody>
                      <a:tcPr>
                        <a:blipFill>
                          <a:blip r:embed="rId2"/>
                          <a:stretch>
                            <a:fillRect l="-200000" t="-142623" r="-301119" b="-3279"/>
                          </a:stretch>
                        </a:blipFill>
                      </a:tcPr>
                    </a:tc>
                    <a:tc>
                      <a:txBody>
                        <a:bodyPr/>
                        <a:lstStyle/>
                        <a:p>
                          <a:endParaRPr lang="en-US"/>
                        </a:p>
                      </a:txBody>
                      <a:tcPr>
                        <a:blipFill>
                          <a:blip r:embed="rId2"/>
                          <a:stretch>
                            <a:fillRect l="-300000" t="-142623" r="-201119" b="-3279"/>
                          </a:stretch>
                        </a:blipFill>
                      </a:tcPr>
                    </a:tc>
                    <a:tc>
                      <a:txBody>
                        <a:bodyPr/>
                        <a:lstStyle/>
                        <a:p>
                          <a:endParaRPr lang="en-US"/>
                        </a:p>
                      </a:txBody>
                      <a:tcPr>
                        <a:blipFill>
                          <a:blip r:embed="rId2"/>
                          <a:stretch>
                            <a:fillRect l="-401498" t="-142623" r="-101873" b="-3279"/>
                          </a:stretch>
                        </a:blipFill>
                      </a:tcPr>
                    </a:tc>
                    <a:tc>
                      <a:txBody>
                        <a:bodyPr/>
                        <a:lstStyle/>
                        <a:p>
                          <a:endParaRPr lang="en-US"/>
                        </a:p>
                      </a:txBody>
                      <a:tcPr>
                        <a:blipFill>
                          <a:blip r:embed="rId2"/>
                          <a:stretch>
                            <a:fillRect l="-499627" t="-142623" r="-1493" b="-3279"/>
                          </a:stretch>
                        </a:blipFill>
                      </a:tcPr>
                    </a:tc>
                    <a:extLst>
                      <a:ext uri="{0D108BD9-81ED-4DB2-BD59-A6C34878D82A}">
                        <a16:rowId xmlns:a16="http://schemas.microsoft.com/office/drawing/2014/main" val="2707817830"/>
                      </a:ext>
                    </a:extLst>
                  </a:tr>
                </a:tbl>
              </a:graphicData>
            </a:graphic>
          </p:graphicFrame>
        </mc:Fallback>
      </mc:AlternateContent>
      <p:sp>
        <p:nvSpPr>
          <p:cNvPr id="9" name="TextBox 8">
            <a:extLst>
              <a:ext uri="{FF2B5EF4-FFF2-40B4-BE49-F238E27FC236}">
                <a16:creationId xmlns:a16="http://schemas.microsoft.com/office/drawing/2014/main" id="{92458507-6C2D-4AB4-ACEC-3F043D1D576A}"/>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47058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996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720: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maximum orbit of Ceres with the Beaufort Sea (pole location) and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36370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Jupiter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5434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94012" y="2356789"/>
            <a:ext cx="6894163" cy="3910662"/>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31893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94012" y="2515319"/>
            <a:ext cx="6894163" cy="359360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97605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00119" y="2286000"/>
            <a:ext cx="6709104" cy="413238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Uranus with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3459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Cancer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Uranus with the </a:t>
            </a:r>
            <a:r>
              <a:rPr lang="en-US" sz="1600" b="1" dirty="0"/>
              <a:t>Tropic of Cancer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9EEF05E1-4C22-4716-9CF0-68B10EF79E9B}"/>
              </a:ext>
            </a:extLst>
          </p:cNvPr>
          <p:cNvSpPr txBox="1"/>
          <p:nvPr/>
        </p:nvSpPr>
        <p:spPr>
          <a:xfrm>
            <a:off x="9363174" y="5040894"/>
            <a:ext cx="936218" cy="369332"/>
          </a:xfrm>
          <a:prstGeom prst="rect">
            <a:avLst/>
          </a:prstGeom>
          <a:noFill/>
        </p:spPr>
        <p:txBody>
          <a:bodyPr wrap="none" rtlCol="0">
            <a:spAutoFit/>
          </a:bodyPr>
          <a:lstStyle/>
          <a:p>
            <a:r>
              <a:rPr lang="en-US" dirty="0">
                <a:solidFill>
                  <a:schemeClr val="bg1"/>
                </a:solidFill>
              </a:rPr>
              <a:t>Uranus</a:t>
            </a:r>
          </a:p>
        </p:txBody>
      </p:sp>
      <p:sp>
        <p:nvSpPr>
          <p:cNvPr id="10" name="Arrow: Left 9">
            <a:extLst>
              <a:ext uri="{FF2B5EF4-FFF2-40B4-BE49-F238E27FC236}">
                <a16:creationId xmlns:a16="http://schemas.microsoft.com/office/drawing/2014/main" id="{03D46494-2B46-4F50-8E0B-E31DFA78CD6E}"/>
              </a:ext>
            </a:extLst>
          </p:cNvPr>
          <p:cNvSpPr/>
          <p:nvPr/>
        </p:nvSpPr>
        <p:spPr>
          <a:xfrm rot="3162727">
            <a:off x="9423440" y="4809988"/>
            <a:ext cx="431616" cy="15408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994DCCF-AB33-416D-B513-1C06C817914F}"/>
              </a:ext>
            </a:extLst>
          </p:cNvPr>
          <p:cNvSpPr txBox="1"/>
          <p:nvPr/>
        </p:nvSpPr>
        <p:spPr>
          <a:xfrm>
            <a:off x="5076539" y="4804678"/>
            <a:ext cx="936218" cy="369332"/>
          </a:xfrm>
          <a:prstGeom prst="rect">
            <a:avLst/>
          </a:prstGeom>
          <a:noFill/>
        </p:spPr>
        <p:txBody>
          <a:bodyPr wrap="none" rtlCol="0">
            <a:spAutoFit/>
          </a:bodyPr>
          <a:lstStyle/>
          <a:p>
            <a:r>
              <a:rPr lang="en-US" dirty="0">
                <a:solidFill>
                  <a:schemeClr val="bg1"/>
                </a:solidFill>
              </a:rPr>
              <a:t>Uranus</a:t>
            </a:r>
          </a:p>
        </p:txBody>
      </p:sp>
      <p:sp>
        <p:nvSpPr>
          <p:cNvPr id="16" name="Arrow: Left 15">
            <a:extLst>
              <a:ext uri="{FF2B5EF4-FFF2-40B4-BE49-F238E27FC236}">
                <a16:creationId xmlns:a16="http://schemas.microsoft.com/office/drawing/2014/main" id="{C81B0441-CDE6-4DEC-8C02-0AA2AEEE720B}"/>
              </a:ext>
            </a:extLst>
          </p:cNvPr>
          <p:cNvSpPr/>
          <p:nvPr/>
        </p:nvSpPr>
        <p:spPr>
          <a:xfrm rot="2750933">
            <a:off x="5180583" y="454483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94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5970" y="2368211"/>
            <a:ext cx="6709104" cy="38618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Neptune with the </a:t>
            </a:r>
            <a:r>
              <a:rPr lang="en-US" sz="1600" b="1" dirty="0"/>
              <a:t>ant</a:t>
            </a:r>
            <a:r>
              <a:rPr lang="en-US" sz="1600" dirty="0"/>
              <a:t>ipode of At</a:t>
            </a:r>
            <a:r>
              <a:rPr lang="en-US" sz="1600" b="1" dirty="0"/>
              <a:t>lantis</a:t>
            </a:r>
            <a:r>
              <a:rPr lang="en-US" sz="1600" dirty="0"/>
              <a:t>. Note the proximity of Sandy Island.</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BFCE04FA-276B-4D6C-967A-95E3C9923D3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https://en.wikipedia.org/wiki/Antipodes</a:t>
            </a:r>
            <a:endParaRPr lang="en-US" sz="1200" dirty="0"/>
          </a:p>
        </p:txBody>
      </p:sp>
      <p:sp>
        <p:nvSpPr>
          <p:cNvPr id="9" name="TextBox 8">
            <a:extLst>
              <a:ext uri="{FF2B5EF4-FFF2-40B4-BE49-F238E27FC236}">
                <a16:creationId xmlns:a16="http://schemas.microsoft.com/office/drawing/2014/main" id="{45DE61A9-5FB6-4DE3-AA14-1593E23F00D0}"/>
              </a:ext>
            </a:extLst>
          </p:cNvPr>
          <p:cNvSpPr txBox="1"/>
          <p:nvPr/>
        </p:nvSpPr>
        <p:spPr>
          <a:xfrm>
            <a:off x="8685212" y="2400109"/>
            <a:ext cx="2850616" cy="2554545"/>
          </a:xfrm>
          <a:prstGeom prst="rect">
            <a:avLst/>
          </a:prstGeom>
          <a:noFill/>
        </p:spPr>
        <p:txBody>
          <a:bodyPr wrap="square">
            <a:spAutoFit/>
          </a:bodyPr>
          <a:lstStyle/>
          <a:p>
            <a:r>
              <a:rPr lang="en-US" sz="1600" dirty="0"/>
              <a:t>In geography, the </a:t>
            </a:r>
            <a:r>
              <a:rPr lang="en-US" sz="1600" b="1" dirty="0"/>
              <a:t>ant</a:t>
            </a:r>
            <a:r>
              <a:rPr lang="en-US" sz="1600" dirty="0"/>
              <a:t>ipode of any location on Earth is the point on Earth's surface diametrically opposite to it. </a:t>
            </a:r>
          </a:p>
          <a:p>
            <a:endParaRPr lang="en-US" sz="1600" dirty="0"/>
          </a:p>
          <a:p>
            <a:r>
              <a:rPr lang="en-US" sz="1600" dirty="0"/>
              <a:t>A pair of points </a:t>
            </a:r>
            <a:r>
              <a:rPr lang="en-US" sz="1600" b="1" dirty="0"/>
              <a:t>ant</a:t>
            </a:r>
            <a:r>
              <a:rPr lang="en-US" sz="1600" dirty="0"/>
              <a:t>ipodal to each other are situated such that a straight line connecting the two would pass through Earth's center. </a:t>
            </a:r>
          </a:p>
        </p:txBody>
      </p:sp>
    </p:spTree>
    <p:extLst>
      <p:ext uri="{BB962C8B-B14F-4D97-AF65-F5344CB8AC3E}">
        <p14:creationId xmlns:p14="http://schemas.microsoft.com/office/powerpoint/2010/main" val="226393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Capricorn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Neptune with the </a:t>
            </a:r>
            <a:r>
              <a:rPr lang="en-US" sz="1600" b="1" dirty="0"/>
              <a:t>Tropic of Capricorn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8" name="TextBox 7">
            <a:extLst>
              <a:ext uri="{FF2B5EF4-FFF2-40B4-BE49-F238E27FC236}">
                <a16:creationId xmlns:a16="http://schemas.microsoft.com/office/drawing/2014/main" id="{FA2F4D0C-11D9-484E-A8B9-650B3E264038}"/>
              </a:ext>
            </a:extLst>
          </p:cNvPr>
          <p:cNvSpPr txBox="1"/>
          <p:nvPr/>
        </p:nvSpPr>
        <p:spPr>
          <a:xfrm>
            <a:off x="4506934" y="3750238"/>
            <a:ext cx="1074333" cy="369332"/>
          </a:xfrm>
          <a:prstGeom prst="rect">
            <a:avLst/>
          </a:prstGeom>
          <a:noFill/>
        </p:spPr>
        <p:txBody>
          <a:bodyPr wrap="none" rtlCol="0">
            <a:spAutoFit/>
          </a:bodyPr>
          <a:lstStyle/>
          <a:p>
            <a:r>
              <a:rPr lang="en-US" dirty="0">
                <a:solidFill>
                  <a:schemeClr val="bg1"/>
                </a:solidFill>
              </a:rPr>
              <a:t>Neptune</a:t>
            </a:r>
          </a:p>
        </p:txBody>
      </p:sp>
      <p:sp>
        <p:nvSpPr>
          <p:cNvPr id="9" name="Arrow: Left 8">
            <a:extLst>
              <a:ext uri="{FF2B5EF4-FFF2-40B4-BE49-F238E27FC236}">
                <a16:creationId xmlns:a16="http://schemas.microsoft.com/office/drawing/2014/main" id="{40A42E08-0F8D-410E-AD9A-A5EC4A1D4D44}"/>
              </a:ext>
            </a:extLst>
          </p:cNvPr>
          <p:cNvSpPr/>
          <p:nvPr/>
        </p:nvSpPr>
        <p:spPr>
          <a:xfrm rot="16200000">
            <a:off x="4828293" y="432030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2A2FA0F-D092-4DB5-80EB-9254E9B98FB0}"/>
              </a:ext>
            </a:extLst>
          </p:cNvPr>
          <p:cNvSpPr txBox="1"/>
          <p:nvPr/>
        </p:nvSpPr>
        <p:spPr>
          <a:xfrm>
            <a:off x="8530655" y="3596923"/>
            <a:ext cx="1074333" cy="369332"/>
          </a:xfrm>
          <a:prstGeom prst="rect">
            <a:avLst/>
          </a:prstGeom>
          <a:noFill/>
        </p:spPr>
        <p:txBody>
          <a:bodyPr wrap="none" rtlCol="0">
            <a:spAutoFit/>
          </a:bodyPr>
          <a:lstStyle/>
          <a:p>
            <a:r>
              <a:rPr lang="en-US" dirty="0">
                <a:solidFill>
                  <a:schemeClr val="bg1"/>
                </a:solidFill>
              </a:rPr>
              <a:t>Neptune</a:t>
            </a:r>
          </a:p>
        </p:txBody>
      </p:sp>
      <p:sp>
        <p:nvSpPr>
          <p:cNvPr id="12" name="Arrow: Left 11">
            <a:extLst>
              <a:ext uri="{FF2B5EF4-FFF2-40B4-BE49-F238E27FC236}">
                <a16:creationId xmlns:a16="http://schemas.microsoft.com/office/drawing/2014/main" id="{2D3307D4-3785-4DAA-97E7-C7F07586AA43}"/>
              </a:ext>
            </a:extLst>
          </p:cNvPr>
          <p:cNvSpPr/>
          <p:nvPr/>
        </p:nvSpPr>
        <p:spPr>
          <a:xfrm rot="13644966">
            <a:off x="8979739" y="414235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85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323014" y="1676400"/>
            <a:ext cx="5096750" cy="473606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76400"/>
            <a:ext cx="4302540" cy="482688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layout of the solar system (minimum orbits) projected on top of </a:t>
            </a:r>
            <a:r>
              <a:rPr lang="en-US" sz="1600" b="1" dirty="0"/>
              <a:t>both</a:t>
            </a:r>
            <a:r>
              <a:rPr lang="en-US" sz="1600" dirty="0"/>
              <a:t> </a:t>
            </a:r>
            <a:r>
              <a:rPr lang="en-US" sz="1600" b="1" dirty="0"/>
              <a:t>hemispheres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18368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the dwarf planet Ceres.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Ceres</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465562"/>
                              </a:solidFill>
                              <a:effectLst/>
                              <a:uLnTx/>
                              <a:uFillTx/>
                              <a:ea typeface="+mn-ea"/>
                              <a:cs typeface="+mn-cs"/>
                            </a:rPr>
                            <a:t>~</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endParaRPr lang="en-US"/>
                        </a:p>
                      </a:txBody>
                      <a:tcPr>
                        <a:blipFill>
                          <a:blip r:embed="rId2"/>
                          <a:stretch>
                            <a:fillRect l="-57111" t="-103279" r="-200889" b="-3279"/>
                          </a:stretch>
                        </a:blipFill>
                      </a:tcPr>
                    </a:tc>
                    <a:tc>
                      <a:txBody>
                        <a:bodyPr/>
                        <a:lstStyle/>
                        <a:p>
                          <a:endParaRPr lang="en-US"/>
                        </a:p>
                      </a:txBody>
                      <a:tcPr>
                        <a:blipFill>
                          <a:blip r:embed="rId2"/>
                          <a:stretch>
                            <a:fillRect l="-141118" t="-103279" r="-80439" b="-3279"/>
                          </a:stretch>
                        </a:blipFill>
                      </a:tcPr>
                    </a:tc>
                    <a:tc>
                      <a:txBody>
                        <a:bodyPr/>
                        <a:lstStyle/>
                        <a:p>
                          <a:endParaRPr lang="en-US"/>
                        </a:p>
                      </a:txBody>
                      <a:tcPr>
                        <a:blipFill>
                          <a:blip r:embed="rId2"/>
                          <a:stretch>
                            <a:fillRect l="-302757" t="-103279" r="-1003" b="-3279"/>
                          </a:stretch>
                        </a:blipFill>
                      </a:tcPr>
                    </a:tc>
                    <a:extLst>
                      <a:ext uri="{0D108BD9-81ED-4DB2-BD59-A6C34878D82A}">
                        <a16:rowId xmlns:a16="http://schemas.microsoft.com/office/drawing/2014/main" val="2707817830"/>
                      </a:ext>
                    </a:extLst>
                  </a:tr>
                </a:tbl>
              </a:graphicData>
            </a:graphic>
          </p:graphicFrame>
        </mc:Fallback>
      </mc:AlternateContent>
      <p:sp>
        <p:nvSpPr>
          <p:cNvPr id="7" name="TextBox 6">
            <a:extLst>
              <a:ext uri="{FF2B5EF4-FFF2-40B4-BE49-F238E27FC236}">
                <a16:creationId xmlns:a16="http://schemas.microsoft.com/office/drawing/2014/main" id="{CCB0C54E-D590-4996-8506-0113CA28F0E6}"/>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3"/>
              </a:rPr>
              <a:t>https://en.wikipedia.org/wiki/Ceres_(dwarf_planet)</a:t>
            </a:r>
            <a:endParaRPr lang="en-US" sz="1200" dirty="0"/>
          </a:p>
        </p:txBody>
      </p:sp>
    </p:spTree>
    <p:extLst>
      <p:ext uri="{BB962C8B-B14F-4D97-AF65-F5344CB8AC3E}">
        <p14:creationId xmlns:p14="http://schemas.microsoft.com/office/powerpoint/2010/main" val="25092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97619"/>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27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a:t>
            </a:r>
            <a:r>
              <a:rPr lang="en-US" sz="1600" b="1" dirty="0"/>
              <a:t>both</a:t>
            </a:r>
            <a:r>
              <a:rPr lang="en-US" sz="1600" dirty="0"/>
              <a:t> </a:t>
            </a:r>
            <a:r>
              <a:rPr lang="en-US" sz="1600" b="1" dirty="0"/>
              <a:t>hemispheres</a:t>
            </a:r>
            <a:r>
              <a:rPr lang="en-US" sz="1600" dirty="0"/>
              <a:t>. 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24200"/>
            <a:ext cx="4038600" cy="3752800"/>
          </a:xfrm>
          <a:prstGeom prst="rect">
            <a:avLst/>
          </a:prstGeom>
        </p:spPr>
      </p:pic>
    </p:spTree>
    <p:extLst>
      <p:ext uri="{BB962C8B-B14F-4D97-AF65-F5344CB8AC3E}">
        <p14:creationId xmlns:p14="http://schemas.microsoft.com/office/powerpoint/2010/main" val="37929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𝟎𝟎𝟎𝟓</m:t>
                    </m:r>
                    <m:r>
                      <a:rPr lang="en-US" sz="1600" b="1" i="1" dirty="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4412"/>
                          </a:stretch>
                        </a:blipFill>
                      </a:tcPr>
                    </a:tc>
                    <a:tc>
                      <a:txBody>
                        <a:bodyPr/>
                        <a:lstStyle/>
                        <a:p>
                          <a:endParaRPr lang="en-US"/>
                        </a:p>
                      </a:txBody>
                      <a:tcPr>
                        <a:blipFill>
                          <a:blip r:embed="rId3"/>
                          <a:stretch>
                            <a:fillRect l="-95680" t="-83824" r="-80994" b="-4412"/>
                          </a:stretch>
                        </a:blipFill>
                      </a:tcPr>
                    </a:tc>
                    <a:tc>
                      <a:txBody>
                        <a:bodyPr/>
                        <a:lstStyle/>
                        <a:p>
                          <a:endParaRPr lang="en-US"/>
                        </a:p>
                      </a:txBody>
                      <a:tcPr>
                        <a:blipFill>
                          <a:blip r:embed="rId3"/>
                          <a:stretch>
                            <a:fillRect l="-244865" t="-83824" r="-1351" b="-4412"/>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2" y="4153745"/>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1440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smtClean="0">
                          <a:latin typeface="Cambria Math" panose="02040503050406030204" pitchFamily="18" charset="0"/>
                        </a:rPr>
                        <m:t>𝟏𝟔</m:t>
                      </m:r>
                      <m:r>
                        <a:rPr lang="en-US" sz="1600" b="1" i="1" dirty="0">
                          <a:latin typeface="Cambria Math" panose="02040503050406030204" pitchFamily="18" charset="0"/>
                        </a:rPr>
                        <m:t>.</m:t>
                      </m:r>
                      <m:r>
                        <a:rPr lang="en-US" sz="1600" b="1" i="1" dirty="0" smtClean="0">
                          <a:latin typeface="Cambria Math" panose="02040503050406030204" pitchFamily="18" charset="0"/>
                        </a:rPr>
                        <m:t>𝟖</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2" y="4153745"/>
                <a:ext cx="9782800" cy="1380460"/>
              </a:xfrm>
              <a:prstGeom prst="rect">
                <a:avLst/>
              </a:prstGeom>
              <a:blipFill>
                <a:blip r:embed="rId4"/>
                <a:stretch>
                  <a:fillRect l="-312" t="-3084"/>
                </a:stretch>
              </a:blipFill>
            </p:spPr>
            <p:txBody>
              <a:bodyPr/>
              <a:lstStyle/>
              <a:p>
                <a:r>
                  <a:rPr lang="en-US">
                    <a:noFill/>
                  </a:rPr>
                  <a:t> </a:t>
                </a:r>
              </a:p>
            </p:txBody>
          </p:sp>
        </mc:Fallback>
      </mc:AlternateContent>
    </p:spTree>
    <p:extLst>
      <p:ext uri="{BB962C8B-B14F-4D97-AF65-F5344CB8AC3E}">
        <p14:creationId xmlns:p14="http://schemas.microsoft.com/office/powerpoint/2010/main" val="7898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661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Saturn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2215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Uranus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933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443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57689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m:t>
                    </m:r>
                    <m:r>
                      <a:rPr lang="en-US" sz="1600" b="1" i="1" dirty="0" smtClean="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r>
                  <a:rPr lang="en-US" sz="1600" dirty="0"/>
                  <a:t>This projection creates orbital alignments with the inner (and “center”) planets of the solar system. </a:t>
                </a:r>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5" t="-83824" r="-175966" b="-2941"/>
                          </a:stretch>
                        </a:blipFill>
                      </a:tcPr>
                    </a:tc>
                    <a:tc>
                      <a:txBody>
                        <a:bodyPr/>
                        <a:lstStyle/>
                        <a:p>
                          <a:endParaRPr lang="en-US"/>
                        </a:p>
                      </a:txBody>
                      <a:tcPr>
                        <a:blipFill>
                          <a:blip r:embed="rId3"/>
                          <a:stretch>
                            <a:fillRect l="-104944" t="-83824" r="-84270" b="-2941"/>
                          </a:stretch>
                        </a:blipFill>
                      </a:tcPr>
                    </a:tc>
                    <a:tc>
                      <a:txBody>
                        <a:bodyPr/>
                        <a:lstStyle/>
                        <a:p>
                          <a:endParaRPr lang="en-US"/>
                        </a:p>
                      </a:txBody>
                      <a:tcPr>
                        <a:blipFill>
                          <a:blip r:embed="rId3"/>
                          <a:stretch>
                            <a:fillRect l="-246486"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4784506"/>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360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4784506"/>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8525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The orbit around Antarctica is the maximum orbit of Uranus.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8683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007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Euphemia"/>
                <a:ea typeface="+mn-ea"/>
                <a:cs typeface="+mn-cs"/>
              </a:rPr>
              <a:t>Solar System Equatorial Radius Ratios: Reference</a:t>
            </a:r>
          </a:p>
        </p:txBody>
      </p:sp>
      <p:graphicFrame>
        <p:nvGraphicFramePr>
          <p:cNvPr id="2" name="Table 1">
            <a:extLst>
              <a:ext uri="{FF2B5EF4-FFF2-40B4-BE49-F238E27FC236}">
                <a16:creationId xmlns:a16="http://schemas.microsoft.com/office/drawing/2014/main" id="{74DEDC05-9A93-43D7-A636-2EC9BC135574}"/>
              </a:ext>
            </a:extLst>
          </p:cNvPr>
          <p:cNvGraphicFramePr>
            <a:graphicFrameLocks noGrp="1"/>
          </p:cNvGraphicFramePr>
          <p:nvPr>
            <p:extLst>
              <p:ext uri="{D42A27DB-BD31-4B8C-83A1-F6EECF244321}">
                <p14:modId xmlns:p14="http://schemas.microsoft.com/office/powerpoint/2010/main" val="1835431341"/>
              </p:ext>
            </p:extLst>
          </p:nvPr>
        </p:nvGraphicFramePr>
        <p:xfrm>
          <a:off x="1760969" y="1600200"/>
          <a:ext cx="9387405" cy="5080517"/>
        </p:xfrm>
        <a:graphic>
          <a:graphicData uri="http://schemas.openxmlformats.org/drawingml/2006/table">
            <a:tbl>
              <a:tblPr firstRow="1">
                <a:tableStyleId>{3C2FFA5D-87B4-456A-9821-1D502468CF0F}</a:tableStyleId>
              </a:tblPr>
              <a:tblGrid>
                <a:gridCol w="851071">
                  <a:extLst>
                    <a:ext uri="{9D8B030D-6E8A-4147-A177-3AD203B41FA5}">
                      <a16:colId xmlns:a16="http://schemas.microsoft.com/office/drawing/2014/main" val="3072512350"/>
                    </a:ext>
                  </a:extLst>
                </a:gridCol>
                <a:gridCol w="707516">
                  <a:extLst>
                    <a:ext uri="{9D8B030D-6E8A-4147-A177-3AD203B41FA5}">
                      <a16:colId xmlns:a16="http://schemas.microsoft.com/office/drawing/2014/main" val="539306222"/>
                    </a:ext>
                  </a:extLst>
                </a:gridCol>
                <a:gridCol w="707516">
                  <a:extLst>
                    <a:ext uri="{9D8B030D-6E8A-4147-A177-3AD203B41FA5}">
                      <a16:colId xmlns:a16="http://schemas.microsoft.com/office/drawing/2014/main" val="2869943787"/>
                    </a:ext>
                  </a:extLst>
                </a:gridCol>
                <a:gridCol w="707516">
                  <a:extLst>
                    <a:ext uri="{9D8B030D-6E8A-4147-A177-3AD203B41FA5}">
                      <a16:colId xmlns:a16="http://schemas.microsoft.com/office/drawing/2014/main" val="2617236105"/>
                    </a:ext>
                  </a:extLst>
                </a:gridCol>
                <a:gridCol w="707516">
                  <a:extLst>
                    <a:ext uri="{9D8B030D-6E8A-4147-A177-3AD203B41FA5}">
                      <a16:colId xmlns:a16="http://schemas.microsoft.com/office/drawing/2014/main" val="111279476"/>
                    </a:ext>
                  </a:extLst>
                </a:gridCol>
                <a:gridCol w="707516">
                  <a:extLst>
                    <a:ext uri="{9D8B030D-6E8A-4147-A177-3AD203B41FA5}">
                      <a16:colId xmlns:a16="http://schemas.microsoft.com/office/drawing/2014/main" val="636829977"/>
                    </a:ext>
                  </a:extLst>
                </a:gridCol>
                <a:gridCol w="707516">
                  <a:extLst>
                    <a:ext uri="{9D8B030D-6E8A-4147-A177-3AD203B41FA5}">
                      <a16:colId xmlns:a16="http://schemas.microsoft.com/office/drawing/2014/main" val="2243721606"/>
                    </a:ext>
                  </a:extLst>
                </a:gridCol>
                <a:gridCol w="645992">
                  <a:extLst>
                    <a:ext uri="{9D8B030D-6E8A-4147-A177-3AD203B41FA5}">
                      <a16:colId xmlns:a16="http://schemas.microsoft.com/office/drawing/2014/main" val="2058448353"/>
                    </a:ext>
                  </a:extLst>
                </a:gridCol>
                <a:gridCol w="645992">
                  <a:extLst>
                    <a:ext uri="{9D8B030D-6E8A-4147-A177-3AD203B41FA5}">
                      <a16:colId xmlns:a16="http://schemas.microsoft.com/office/drawing/2014/main" val="719496893"/>
                    </a:ext>
                  </a:extLst>
                </a:gridCol>
                <a:gridCol w="707516">
                  <a:extLst>
                    <a:ext uri="{9D8B030D-6E8A-4147-A177-3AD203B41FA5}">
                      <a16:colId xmlns:a16="http://schemas.microsoft.com/office/drawing/2014/main" val="3579319348"/>
                    </a:ext>
                  </a:extLst>
                </a:gridCol>
                <a:gridCol w="792111">
                  <a:extLst>
                    <a:ext uri="{9D8B030D-6E8A-4147-A177-3AD203B41FA5}">
                      <a16:colId xmlns:a16="http://schemas.microsoft.com/office/drawing/2014/main" val="1159561650"/>
                    </a:ext>
                  </a:extLst>
                </a:gridCol>
                <a:gridCol w="707516">
                  <a:extLst>
                    <a:ext uri="{9D8B030D-6E8A-4147-A177-3AD203B41FA5}">
                      <a16:colId xmlns:a16="http://schemas.microsoft.com/office/drawing/2014/main" val="935973931"/>
                    </a:ext>
                  </a:extLst>
                </a:gridCol>
                <a:gridCol w="792111">
                  <a:extLst>
                    <a:ext uri="{9D8B030D-6E8A-4147-A177-3AD203B41FA5}">
                      <a16:colId xmlns:a16="http://schemas.microsoft.com/office/drawing/2014/main" val="43789899"/>
                    </a:ext>
                  </a:extLst>
                </a:gridCol>
              </a:tblGrid>
              <a:tr h="223779">
                <a:tc>
                  <a:txBody>
                    <a:bodyPr/>
                    <a:lstStyle/>
                    <a:p>
                      <a:pPr algn="l" fontAlgn="b"/>
                      <a:r>
                        <a:rPr lang="en-US" sz="1200" b="1" u="none" strike="noStrike" dirty="0">
                          <a:solidFill>
                            <a:schemeClr val="tx1">
                              <a:lumMod val="50000"/>
                            </a:schemeClr>
                          </a:solidFill>
                          <a:effectLst/>
                        </a:rPr>
                        <a:t>Object</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extLst>
                  <a:ext uri="{0D108BD9-81ED-4DB2-BD59-A6C34878D82A}">
                    <a16:rowId xmlns:a16="http://schemas.microsoft.com/office/drawing/2014/main" val="167417302"/>
                  </a:ext>
                </a:extLst>
              </a:tr>
              <a:tr h="447557">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284.9090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109.0909</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400.0000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9.94318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11.93182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27.27273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28.40909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585.4545</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1,480.0000</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606659262"/>
                  </a:ext>
                </a:extLst>
              </a:tr>
              <a:tr h="323236">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0.00351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0.40204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0.38290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1.40396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0.71793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0.03490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0.04188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0.09572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0.09971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2.05488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5.19464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469686234"/>
                  </a:ext>
                </a:extLst>
              </a:tr>
              <a:tr h="323236">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0.00873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2.48730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0.95238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3.49206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0.08681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0.10417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0.23810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0.24802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5.1111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12.92063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915984378"/>
                  </a:ext>
                </a:extLst>
              </a:tr>
              <a:tr h="323236">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0.00917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2.61167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1.8750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0.09115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0.10937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0.26042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13.5667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459849582"/>
                  </a:ext>
                </a:extLst>
              </a:tr>
              <a:tr h="323236">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0.00250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0.71227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0.28636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0.51136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0.02486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0.02983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0.06818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0.07102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1.46364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3.7000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561971476"/>
                  </a:ext>
                </a:extLst>
              </a:tr>
              <a:tr h="323236">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0.00489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1.39289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1.95556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0.04861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0.05833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2.86222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7.23556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387133783"/>
                  </a:ext>
                </a:extLst>
              </a:tr>
              <a:tr h="323236">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0.10057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28.65371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11.5200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40.22857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2.85714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58.8800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148.84571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9115880"/>
                  </a:ext>
                </a:extLst>
              </a:tr>
              <a:tr h="323236">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0.08381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23.87810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9.6000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33.52381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0.8333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2.28571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2.38095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49.0667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124.03810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938231923"/>
                  </a:ext>
                </a:extLst>
              </a:tr>
              <a:tr h="323236">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10.44667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7.5000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0.36458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0.43750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54.2667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69183881"/>
                  </a:ext>
                </a:extLst>
              </a:tr>
              <a:tr h="323236">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0.03520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10.02880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4.0320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3.8400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20.6080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52.0960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400814539"/>
                  </a:ext>
                </a:extLst>
              </a:tr>
              <a:tr h="323236">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0.00171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0.48665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0.19565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0.18634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0.68323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0.34938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0.01698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0.02038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0.04658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0.04852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2.52795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060175342"/>
                  </a:ext>
                </a:extLst>
              </a:tr>
              <a:tr h="323236">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0.00068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0.19251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0.07740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0.27027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0.13821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0.00672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0.00806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0.01843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0.01920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0.39558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extLst>
                  <a:ext uri="{0D108BD9-81ED-4DB2-BD59-A6C34878D82A}">
                    <a16:rowId xmlns:a16="http://schemas.microsoft.com/office/drawing/2014/main" val="3669288055"/>
                  </a:ext>
                </a:extLst>
              </a:tr>
            </a:tbl>
          </a:graphicData>
        </a:graphic>
      </p:graphicFrame>
    </p:spTree>
    <p:extLst>
      <p:ext uri="{BB962C8B-B14F-4D97-AF65-F5344CB8AC3E}">
        <p14:creationId xmlns:p14="http://schemas.microsoft.com/office/powerpoint/2010/main" val="354383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337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the Beaufort Sea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7934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Ceres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2057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and average  orbits of Jupiter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67474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average, and maximum orbits of </a:t>
            </a:r>
            <a:r>
              <a:rPr lang="en-US" sz="1600" b="1" dirty="0"/>
              <a:t>Saturn with Atlantis</a:t>
            </a:r>
            <a:r>
              <a:rPr lang="en-US" sz="1600" dirty="0"/>
              <a: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67037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45494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Kuiper Belt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boundary of the Kuiper belt with Atlantis. </a:t>
            </a:r>
          </a:p>
          <a:p>
            <a:pPr indent="-246888">
              <a:lnSpc>
                <a:spcPct val="90000"/>
              </a:lnSpc>
              <a:spcAft>
                <a:spcPts val="600"/>
              </a:spcAft>
            </a:pPr>
            <a:endParaRPr lang="en-US" sz="1600" b="1" dirty="0"/>
          </a:p>
          <a:p>
            <a:pPr indent="-246888">
              <a:lnSpc>
                <a:spcPct val="90000"/>
              </a:lnSpc>
              <a:spcAft>
                <a:spcPts val="600"/>
              </a:spcAft>
            </a:pPr>
            <a:r>
              <a:rPr lang="en-US" sz="1600" dirty="0"/>
              <a:t>The radius of this boundary </a:t>
            </a:r>
            <a:r>
              <a:rPr lang="en-US" sz="1600" b="1" dirty="0"/>
              <a:t>wraps around</a:t>
            </a:r>
            <a:r>
              <a:rPr lang="en-US" sz="1600" dirty="0"/>
              <a:t> the southern hemisphere and back up towards the northern hemisphere (and ends at Atlantis).</a:t>
            </a:r>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013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Missing</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possible “missing” objects from the solar system based on alignment gaps and mathematical calculations. The purpose is to identify potentially missing objects from the solar system. </a:t>
            </a:r>
          </a:p>
        </p:txBody>
      </p:sp>
    </p:spTree>
    <p:extLst>
      <p:ext uri="{BB962C8B-B14F-4D97-AF65-F5344CB8AC3E}">
        <p14:creationId xmlns:p14="http://schemas.microsoft.com/office/powerpoint/2010/main" val="12261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Search Only For the Lost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43963" y="1696933"/>
                <a:ext cx="9782802"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Most locations (pole, Lantis, etc.) have an orbital alignment in each projection. The absence of an orbital alignment at a location does not necessarily mean there is an orbit “missing”, since not all locations are “active” in every axis position, nor for every projection calibration value.</a:t>
                </a:r>
              </a:p>
              <a:p>
                <a:pPr indent="-246888">
                  <a:lnSpc>
                    <a:spcPct val="90000"/>
                  </a:lnSpc>
                  <a:spcAft>
                    <a:spcPts val="600"/>
                  </a:spcAft>
                </a:pPr>
                <a:endParaRPr lang="en-US" sz="1600" dirty="0"/>
              </a:p>
              <a:p>
                <a:pPr indent="-246888">
                  <a:lnSpc>
                    <a:spcPct val="90000"/>
                  </a:lnSpc>
                  <a:spcAft>
                    <a:spcPts val="600"/>
                  </a:spcAft>
                </a:pPr>
                <a:r>
                  <a:rPr lang="en-US" sz="1600" dirty="0"/>
                  <a:t>However, when the same gap (at the same location) appears in multiple projections, it is a strong indicator that there may be an object missing from the current solar system configuration.</a:t>
                </a:r>
              </a:p>
              <a:p>
                <a:pPr indent="-246888">
                  <a:lnSpc>
                    <a:spcPct val="90000"/>
                  </a:lnSpc>
                  <a:spcAft>
                    <a:spcPts val="600"/>
                  </a:spcAft>
                </a:pPr>
                <a:endParaRPr lang="en-US" sz="1600" dirty="0"/>
              </a:p>
              <a:p>
                <a:pPr indent="-246888">
                  <a:lnSpc>
                    <a:spcPct val="90000"/>
                  </a:lnSpc>
                  <a:spcAft>
                    <a:spcPts val="600"/>
                  </a:spcAft>
                </a:pPr>
                <a:r>
                  <a:rPr lang="en-US" sz="1600" dirty="0"/>
                  <a:t>The alternative is that the location is demarked or indicated by some other source or mechanism. For example, prime meridian indicators (PMI’s) are located at exactly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𝟏𝟗</m:t>
                    </m:r>
                    <m:r>
                      <a:rPr lang="en-US" sz="1600" b="1" i="1" dirty="0" smtClean="0">
                        <a:latin typeface="Cambria Math" panose="02040503050406030204" pitchFamily="18" charset="0"/>
                        <a:ea typeface="Cambria Math" panose="02040503050406030204" pitchFamily="18" charset="0"/>
                      </a:rPr>
                      <m:t>°</m:t>
                    </m:r>
                  </m:oMath>
                </a14:m>
                <a:r>
                  <a:rPr lang="en-US" sz="1600" dirty="0"/>
                  <a:t> from every pole location, but the PMI location does not directly represent an orbiting object (planet, moon, etc.). </a:t>
                </a:r>
              </a:p>
              <a:p>
                <a:pPr indent="-246888">
                  <a:lnSpc>
                    <a:spcPct val="90000"/>
                  </a:lnSpc>
                  <a:spcAft>
                    <a:spcPts val="600"/>
                  </a:spcAft>
                </a:pPr>
                <a:endParaRPr lang="en-US" sz="1600" dirty="0"/>
              </a:p>
              <a:p>
                <a:pPr indent="-246888">
                  <a:lnSpc>
                    <a:spcPct val="90000"/>
                  </a:lnSpc>
                  <a:spcAft>
                    <a:spcPts val="600"/>
                  </a:spcAft>
                </a:pPr>
                <a:r>
                  <a:rPr lang="en-US" sz="1600" dirty="0"/>
                  <a:t>Therefore, the absence of an orbital alignment at a PMI location does not indicate a missing solar system object. Even over multiple projections.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43963" y="1696933"/>
                <a:ext cx="9782802" cy="4501406"/>
              </a:xfrm>
              <a:prstGeom prst="rect">
                <a:avLst/>
              </a:prstGeom>
              <a:blipFill>
                <a:blip r:embed="rId2"/>
                <a:stretch>
                  <a:fillRect l="-312" t="-9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714363D-78AB-48A1-BECC-2997443995C1}"/>
              </a:ext>
            </a:extLst>
          </p:cNvPr>
          <p:cNvGrpSpPr/>
          <p:nvPr/>
        </p:nvGrpSpPr>
        <p:grpSpPr>
          <a:xfrm>
            <a:off x="5768506" y="5161067"/>
            <a:ext cx="3130066" cy="1372332"/>
            <a:chOff x="5768506" y="5161067"/>
            <a:chExt cx="3130066" cy="1372332"/>
          </a:xfrm>
        </p:grpSpPr>
        <p:pic>
          <p:nvPicPr>
            <p:cNvPr id="5" name="Graphic 4" descr="Solar system with solid fill">
              <a:extLst>
                <a:ext uri="{FF2B5EF4-FFF2-40B4-BE49-F238E27FC236}">
                  <a16:creationId xmlns:a16="http://schemas.microsoft.com/office/drawing/2014/main" id="{EDC7F7A7-B9D6-44EB-A8F2-749CF05E89E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68506" y="5161067"/>
              <a:ext cx="1372332" cy="1372332"/>
            </a:xfrm>
            <a:prstGeom prst="rect">
              <a:avLst/>
            </a:prstGeom>
          </p:spPr>
        </p:pic>
        <p:grpSp>
          <p:nvGrpSpPr>
            <p:cNvPr id="30" name="Group 29">
              <a:extLst>
                <a:ext uri="{FF2B5EF4-FFF2-40B4-BE49-F238E27FC236}">
                  <a16:creationId xmlns:a16="http://schemas.microsoft.com/office/drawing/2014/main" id="{71CA8F95-68C4-4DD3-B195-C57F6C6C21FC}"/>
                </a:ext>
              </a:extLst>
            </p:cNvPr>
            <p:cNvGrpSpPr/>
            <p:nvPr/>
          </p:nvGrpSpPr>
          <p:grpSpPr>
            <a:xfrm>
              <a:off x="7389812" y="5486400"/>
              <a:ext cx="1508760" cy="137160"/>
              <a:chOff x="7008812" y="5710073"/>
              <a:chExt cx="1508760" cy="137160"/>
            </a:xfrm>
          </p:grpSpPr>
          <p:sp>
            <p:nvSpPr>
              <p:cNvPr id="15" name="Oval 14">
                <a:extLst>
                  <a:ext uri="{FF2B5EF4-FFF2-40B4-BE49-F238E27FC236}">
                    <a16:creationId xmlns:a16="http://schemas.microsoft.com/office/drawing/2014/main" id="{901E7EB1-4638-4EEF-82B1-C5A203D0CED0}"/>
                  </a:ext>
                </a:extLst>
              </p:cNvPr>
              <p:cNvSpPr/>
              <p:nvPr/>
            </p:nvSpPr>
            <p:spPr>
              <a:xfrm>
                <a:off x="8380412" y="5710073"/>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1D1937C-F041-4099-85DB-86D36DE0BC2A}"/>
                  </a:ext>
                </a:extLst>
              </p:cNvPr>
              <p:cNvCxnSpPr>
                <a:cxnSpLocks/>
                <a:stCxn id="15" idx="5"/>
              </p:cNvCxnSpPr>
              <p:nvPr/>
            </p:nvCxnSpPr>
            <p:spPr>
              <a:xfrm flipH="1">
                <a:off x="7466012" y="5827146"/>
                <a:ext cx="1031473" cy="200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1B2986-FBF3-4F63-B0A2-E32D50EAA283}"/>
                  </a:ext>
                </a:extLst>
              </p:cNvPr>
              <p:cNvCxnSpPr>
                <a:cxnSpLocks/>
              </p:cNvCxnSpPr>
              <p:nvPr/>
            </p:nvCxnSpPr>
            <p:spPr>
              <a:xfrm flipH="1">
                <a:off x="7008812" y="5734211"/>
                <a:ext cx="1371600" cy="444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77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Hyperborea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12395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Beaufort Sea (pole location).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8146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Measurement Systems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measurement systems. These include the antediluvian systems, the sexagesimal number system, the Mesopotamian deities (numbers), and others. The purpose is to identify patterns and similarities between measurement systems as well as infer the origins of ancient measurement systems (as well as systems currently in use).</a:t>
            </a:r>
          </a:p>
          <a:p>
            <a:pPr>
              <a:lnSpc>
                <a:spcPct val="90000"/>
              </a:lnSpc>
              <a:spcAft>
                <a:spcPts val="600"/>
              </a:spcAft>
            </a:pPr>
            <a:endParaRPr lang="en-US" sz="1600" dirty="0"/>
          </a:p>
        </p:txBody>
      </p:sp>
    </p:spTree>
    <p:extLst>
      <p:ext uri="{BB962C8B-B14F-4D97-AF65-F5344CB8AC3E}">
        <p14:creationId xmlns:p14="http://schemas.microsoft.com/office/powerpoint/2010/main" val="27542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Hudson Bay (pole location) and of Aztlan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22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Bering Sea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0942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Yukon (pole location).</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4103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21419"/>
            <a:ext cx="4038600" cy="37528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828628"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a:t>
                </a:r>
                <a:r>
                  <a:rPr lang="en-US" sz="1600" b="1" dirty="0"/>
                  <a:t>Global Projection 720</a:t>
                </a:r>
                <a:r>
                  <a:rPr lang="en-US" sz="1600" dirty="0"/>
                  <a:t>. The orbital period (antediluvian) at this location would be exactly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days (</a:t>
                </a:r>
                <a14:m>
                  <m:oMath xmlns:m="http://schemas.openxmlformats.org/officeDocument/2006/math">
                    <m:r>
                      <a:rPr lang="en-US" sz="1600" b="1" i="1" dirty="0" smtClean="0">
                        <a:latin typeface="Cambria Math" panose="02040503050406030204" pitchFamily="18" charset="0"/>
                      </a:rPr>
                      <m:t>𝟏𝟐𝟓</m:t>
                    </m:r>
                  </m:oMath>
                </a14:m>
                <a:r>
                  <a:rPr lang="en-US" sz="1600" dirty="0"/>
                  <a:t> years).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828628" cy="4703867"/>
              </a:xfrm>
              <a:prstGeom prst="rect">
                <a:avLst/>
              </a:prstGeom>
              <a:blipFill>
                <a:blip r:embed="rId3"/>
                <a:stretch>
                  <a:fillRect l="-310" t="-907" r="-117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648000"/>
            <a:ext cx="4038600" cy="3752800"/>
          </a:xfrm>
          <a:prstGeom prst="rect">
            <a:avLst/>
          </a:prstGeom>
        </p:spPr>
      </p:pic>
      <p:sp>
        <p:nvSpPr>
          <p:cNvPr id="8" name="TextBox 7">
            <a:extLst>
              <a:ext uri="{FF2B5EF4-FFF2-40B4-BE49-F238E27FC236}">
                <a16:creationId xmlns:a16="http://schemas.microsoft.com/office/drawing/2014/main" id="{7D066611-E4E5-4D38-AA13-E676AA4C20DF}"/>
              </a:ext>
            </a:extLst>
          </p:cNvPr>
          <p:cNvSpPr txBox="1"/>
          <p:nvPr/>
        </p:nvSpPr>
        <p:spPr>
          <a:xfrm>
            <a:off x="2456362" y="4791735"/>
            <a:ext cx="1003095" cy="369332"/>
          </a:xfrm>
          <a:prstGeom prst="rect">
            <a:avLst/>
          </a:prstGeom>
          <a:noFill/>
        </p:spPr>
        <p:txBody>
          <a:bodyPr wrap="none" rtlCol="0">
            <a:spAutoFit/>
          </a:bodyPr>
          <a:lstStyle/>
          <a:p>
            <a:r>
              <a:rPr lang="en-US" b="1" dirty="0">
                <a:solidFill>
                  <a:schemeClr val="bg1"/>
                </a:solidFill>
              </a:rPr>
              <a:t>Equator</a:t>
            </a:r>
          </a:p>
        </p:txBody>
      </p:sp>
      <p:sp>
        <p:nvSpPr>
          <p:cNvPr id="9" name="Arrow: Left 8">
            <a:extLst>
              <a:ext uri="{FF2B5EF4-FFF2-40B4-BE49-F238E27FC236}">
                <a16:creationId xmlns:a16="http://schemas.microsoft.com/office/drawing/2014/main" id="{9C416F49-C4B9-463F-ADFA-367386F631C5}"/>
              </a:ext>
            </a:extLst>
          </p:cNvPr>
          <p:cNvSpPr/>
          <p:nvPr/>
        </p:nvSpPr>
        <p:spPr>
          <a:xfrm rot="9186953">
            <a:off x="3290173" y="463981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95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8" name="TextBox 7">
            <a:extLst>
              <a:ext uri="{FF2B5EF4-FFF2-40B4-BE49-F238E27FC236}">
                <a16:creationId xmlns:a16="http://schemas.microsoft.com/office/drawing/2014/main" id="{DE503153-1726-4745-93C9-6D67D8113DE2}"/>
              </a:ext>
            </a:extLst>
          </p:cNvPr>
          <p:cNvSpPr txBox="1"/>
          <p:nvPr/>
        </p:nvSpPr>
        <p:spPr>
          <a:xfrm>
            <a:off x="4341812" y="2819400"/>
            <a:ext cx="1003095" cy="369332"/>
          </a:xfrm>
          <a:prstGeom prst="rect">
            <a:avLst/>
          </a:prstGeom>
          <a:noFill/>
        </p:spPr>
        <p:txBody>
          <a:bodyPr wrap="none" rtlCol="0">
            <a:spAutoFit/>
          </a:bodyPr>
          <a:lstStyle/>
          <a:p>
            <a:r>
              <a:rPr lang="en-US" b="1" dirty="0"/>
              <a:t>Equator</a:t>
            </a:r>
          </a:p>
        </p:txBody>
      </p:sp>
      <p:sp>
        <p:nvSpPr>
          <p:cNvPr id="9" name="Arrow: Left 8">
            <a:extLst>
              <a:ext uri="{FF2B5EF4-FFF2-40B4-BE49-F238E27FC236}">
                <a16:creationId xmlns:a16="http://schemas.microsoft.com/office/drawing/2014/main" id="{0B0C851B-5FA2-4A3D-BDD7-7C4ABF8958CD}"/>
              </a:ext>
            </a:extLst>
          </p:cNvPr>
          <p:cNvSpPr/>
          <p:nvPr/>
        </p:nvSpPr>
        <p:spPr>
          <a:xfrm rot="18633793">
            <a:off x="4234323" y="326657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F184AB7-225A-4D37-B8B3-6A082C1E3ACC}"/>
              </a:ext>
            </a:extLst>
          </p:cNvPr>
          <p:cNvSpPr txBox="1"/>
          <p:nvPr/>
        </p:nvSpPr>
        <p:spPr>
          <a:xfrm>
            <a:off x="9066212" y="2826295"/>
            <a:ext cx="1003095" cy="369332"/>
          </a:xfrm>
          <a:prstGeom prst="rect">
            <a:avLst/>
          </a:prstGeom>
          <a:noFill/>
        </p:spPr>
        <p:txBody>
          <a:bodyPr wrap="none" rtlCol="0">
            <a:spAutoFit/>
          </a:bodyPr>
          <a:lstStyle/>
          <a:p>
            <a:r>
              <a:rPr lang="en-US" b="1" dirty="0"/>
              <a:t>Equator</a:t>
            </a:r>
          </a:p>
        </p:txBody>
      </p:sp>
      <p:sp>
        <p:nvSpPr>
          <p:cNvPr id="16" name="Arrow: Left 15">
            <a:extLst>
              <a:ext uri="{FF2B5EF4-FFF2-40B4-BE49-F238E27FC236}">
                <a16:creationId xmlns:a16="http://schemas.microsoft.com/office/drawing/2014/main" id="{168F05E8-D266-4735-863B-E6FA24DD207F}"/>
              </a:ext>
            </a:extLst>
          </p:cNvPr>
          <p:cNvSpPr/>
          <p:nvPr/>
        </p:nvSpPr>
        <p:spPr>
          <a:xfrm rot="18633793">
            <a:off x="8958723" y="327347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660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F8FEECB-EC83-463C-9B0D-D965AB316277}"/>
              </a:ext>
            </a:extLst>
          </p:cNvPr>
          <p:cNvSpPr txBox="1"/>
          <p:nvPr/>
        </p:nvSpPr>
        <p:spPr>
          <a:xfrm>
            <a:off x="8609012" y="4321780"/>
            <a:ext cx="1003095" cy="369332"/>
          </a:xfrm>
          <a:prstGeom prst="rect">
            <a:avLst/>
          </a:prstGeom>
          <a:noFill/>
        </p:spPr>
        <p:txBody>
          <a:bodyPr wrap="none" rtlCol="0">
            <a:spAutoFit/>
          </a:bodyPr>
          <a:lstStyle/>
          <a:p>
            <a:r>
              <a:rPr lang="en-US" b="1" dirty="0"/>
              <a:t>Equator</a:t>
            </a:r>
          </a:p>
        </p:txBody>
      </p:sp>
      <p:sp>
        <p:nvSpPr>
          <p:cNvPr id="19" name="Arrow: Left 18">
            <a:extLst>
              <a:ext uri="{FF2B5EF4-FFF2-40B4-BE49-F238E27FC236}">
                <a16:creationId xmlns:a16="http://schemas.microsoft.com/office/drawing/2014/main" id="{EDB5D515-EC2D-451D-8113-4ACBFF990F8D}"/>
              </a:ext>
            </a:extLst>
          </p:cNvPr>
          <p:cNvSpPr/>
          <p:nvPr/>
        </p:nvSpPr>
        <p:spPr>
          <a:xfrm rot="3021652">
            <a:off x="8277155" y="4061589"/>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2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m:t>
                    </m:r>
                    <m:r>
                      <a:rPr lang="en-US" sz="1600" i="1" dirty="0" smtClean="0">
                        <a:latin typeface="Cambria Math" panose="02040503050406030204" pitchFamily="18" charset="0"/>
                      </a:rPr>
                      <m:t>85</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4=</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3"/>
                <a:stretch>
                  <a:fillRect l="-312" t="-2979" r="-118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solidFill>
                  <a:schemeClr val="bg1"/>
                </a:solidFill>
              </a:rPr>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770D03-6AEF-4DE6-B7A1-BDD70EBB277C}"/>
              </a:ext>
            </a:extLst>
          </p:cNvPr>
          <p:cNvSpPr txBox="1"/>
          <p:nvPr/>
        </p:nvSpPr>
        <p:spPr>
          <a:xfrm>
            <a:off x="8975686" y="3733801"/>
            <a:ext cx="1003095" cy="369332"/>
          </a:xfrm>
          <a:prstGeom prst="rect">
            <a:avLst/>
          </a:prstGeom>
          <a:noFill/>
        </p:spPr>
        <p:txBody>
          <a:bodyPr wrap="none" rtlCol="0">
            <a:spAutoFit/>
          </a:bodyPr>
          <a:lstStyle/>
          <a:p>
            <a:r>
              <a:rPr lang="en-US" b="1" dirty="0">
                <a:solidFill>
                  <a:schemeClr val="bg1"/>
                </a:solidFill>
              </a:rPr>
              <a:t>Equator</a:t>
            </a:r>
          </a:p>
        </p:txBody>
      </p:sp>
      <p:sp>
        <p:nvSpPr>
          <p:cNvPr id="16" name="Arrow: Left 15">
            <a:extLst>
              <a:ext uri="{FF2B5EF4-FFF2-40B4-BE49-F238E27FC236}">
                <a16:creationId xmlns:a16="http://schemas.microsoft.com/office/drawing/2014/main" id="{C81CE6AF-8A65-4FA4-B7D9-76988922060F}"/>
              </a:ext>
            </a:extLst>
          </p:cNvPr>
          <p:cNvSpPr/>
          <p:nvPr/>
        </p:nvSpPr>
        <p:spPr>
          <a:xfrm rot="18633793">
            <a:off x="8810441" y="420082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90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b="1" dirty="0">
                    <a:latin typeface="+mj-lt"/>
                  </a:rPr>
                  <a:t> </a:t>
                </a:r>
                <a:r>
                  <a:rPr lang="en-US" sz="1600" dirty="0">
                    <a:latin typeface="+mj-lt"/>
                  </a:rPr>
                  <a:t>that the P-Ratio for the maximum orbital radius of Mars is </a:t>
                </a:r>
                <a14:m>
                  <m:oMath xmlns:m="http://schemas.openxmlformats.org/officeDocument/2006/math">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 However, The boundary of the last zone (zone 5) has a radius of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a:t>
                </a: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655867"/>
              </a:xfrm>
              <a:prstGeom prst="rect">
                <a:avLst/>
              </a:prstGeom>
              <a:blipFill>
                <a:blip r:embed="rId2"/>
                <a:stretch>
                  <a:fillRect l="-312" t="-2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62105" r="-102817" b="-497895"/>
                          </a:stretch>
                        </a:blipFill>
                      </a:tcPr>
                    </a:tc>
                    <a:tc>
                      <a:txBody>
                        <a:bodyPr/>
                        <a:lstStyle/>
                        <a:p>
                          <a:endParaRPr lang="en-US"/>
                        </a:p>
                      </a:txBody>
                      <a:tcPr marL="77170" marR="77170" marT="38585" marB="38585">
                        <a:blipFill>
                          <a:blip r:embed="rId3"/>
                          <a:stretch>
                            <a:fillRect l="-336239" t="-62105" r="-459" b="-49789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163830" r="-102817" b="-403191"/>
                          </a:stretch>
                        </a:blipFill>
                      </a:tcPr>
                    </a:tc>
                    <a:tc>
                      <a:txBody>
                        <a:bodyPr/>
                        <a:lstStyle/>
                        <a:p>
                          <a:endParaRPr lang="en-US"/>
                        </a:p>
                      </a:txBody>
                      <a:tcPr marL="77170" marR="77170" marT="38585" marB="38585">
                        <a:blipFill>
                          <a:blip r:embed="rId3"/>
                          <a:stretch>
                            <a:fillRect l="-336239" t="-163830" r="-459" b="-4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3"/>
                          <a:stretch>
                            <a:fillRect l="-244131" t="-261053" r="-102817" b="-298947"/>
                          </a:stretch>
                        </a:blipFill>
                      </a:tcPr>
                    </a:tc>
                    <a:tc>
                      <a:txBody>
                        <a:bodyPr/>
                        <a:lstStyle/>
                        <a:p>
                          <a:endParaRPr lang="en-US"/>
                        </a:p>
                      </a:txBody>
                      <a:tcPr marL="77170" marR="77170" marT="38585" marB="38585">
                        <a:blipFill>
                          <a:blip r:embed="rId3"/>
                          <a:stretch>
                            <a:fillRect l="-336239" t="-261053" r="-459" b="-2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3"/>
                          <a:stretch>
                            <a:fillRect l="-244131" t="-364894" r="-102817" b="-202128"/>
                          </a:stretch>
                        </a:blipFill>
                      </a:tcPr>
                    </a:tc>
                    <a:tc>
                      <a:txBody>
                        <a:bodyPr/>
                        <a:lstStyle/>
                        <a:p>
                          <a:endParaRPr lang="en-US"/>
                        </a:p>
                      </a:txBody>
                      <a:tcPr marL="77170" marR="77170" marT="38585" marB="38585">
                        <a:blipFill>
                          <a:blip r:embed="rId3"/>
                          <a:stretch>
                            <a:fillRect l="-336239" t="-364894" r="-459" b="-2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460000" r="-102817" b="-100000"/>
                          </a:stretch>
                        </a:blipFill>
                      </a:tcPr>
                    </a:tc>
                    <a:tc>
                      <a:txBody>
                        <a:bodyPr/>
                        <a:lstStyle/>
                        <a:p>
                          <a:endParaRPr lang="en-US"/>
                        </a:p>
                      </a:txBody>
                      <a:tcPr marL="77170" marR="77170" marT="38585" marB="38585">
                        <a:blipFill>
                          <a:blip r:embed="rId3"/>
                          <a:stretch>
                            <a:fillRect l="-336239" t="-460000" r="-459" b="-1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565957" r="-102817" b="-1064"/>
                          </a:stretch>
                        </a:blipFill>
                      </a:tcPr>
                    </a:tc>
                    <a:tc>
                      <a:txBody>
                        <a:bodyPr/>
                        <a:lstStyle/>
                        <a:p>
                          <a:endParaRPr lang="en-US"/>
                        </a:p>
                      </a:txBody>
                      <a:tcPr marL="77170" marR="77170" marT="38585" marB="38585">
                        <a:blipFill>
                          <a:blip r:embed="rId3"/>
                          <a:stretch>
                            <a:fillRect l="-336239" t="-565957" r="-459" b="-1064"/>
                          </a:stretch>
                        </a:blipFill>
                      </a:tcPr>
                    </a:tc>
                    <a:extLst>
                      <a:ext uri="{0D108BD9-81ED-4DB2-BD59-A6C34878D82A}">
                        <a16:rowId xmlns:a16="http://schemas.microsoft.com/office/drawing/2014/main" val="1441339797"/>
                      </a:ext>
                    </a:extLst>
                  </a:tr>
                </a:tbl>
              </a:graphicData>
            </a:graphic>
          </p:graphicFrame>
        </mc:Fallback>
      </mc:AlternateContent>
      <p:sp>
        <p:nvSpPr>
          <p:cNvPr id="6" name="TextBox 5">
            <a:extLst>
              <a:ext uri="{FF2B5EF4-FFF2-40B4-BE49-F238E27FC236}">
                <a16:creationId xmlns:a16="http://schemas.microsoft.com/office/drawing/2014/main" id="{FA6725D9-FC13-402E-85EA-2F7437AB0C45}"/>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415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the current orbital configuration of Mars to be compatible with the layout of the zones, only its minimum orbit can be used (without altering its orbit). </a:t>
            </a:r>
            <a:endParaRPr lang="en-US" sz="1600" b="1" dirty="0">
              <a:latin typeface="+mj-lt"/>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trike="sngStrike" dirty="0" smtClean="0">
                                    <a:solidFill>
                                      <a:schemeClr val="accent4">
                                        <a:lumMod val="50000"/>
                                      </a:schemeClr>
                                    </a:solidFill>
                                    <a:latin typeface="Cambria Math" panose="02040503050406030204" pitchFamily="18" charset="0"/>
                                  </a:rPr>
                                  <m:t>13.5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𝟏𝟐</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3279"/>
                          </a:stretch>
                        </a:blipFill>
                      </a:tcPr>
                    </a:tc>
                    <a:tc>
                      <a:txBody>
                        <a:bodyPr/>
                        <a:lstStyle/>
                        <a:p>
                          <a:endParaRPr lang="en-US"/>
                        </a:p>
                      </a:txBody>
                      <a:tcPr marL="77170" marR="77170" marT="38585" marB="38585">
                        <a:blipFill>
                          <a:blip r:embed="rId3"/>
                          <a:stretch>
                            <a:fillRect l="-336239" t="-106557" r="-459" b="-103279"/>
                          </a:stretch>
                        </a:blipFill>
                      </a:tcPr>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1613"/>
                          </a:stretch>
                        </a:blipFill>
                      </a:tcPr>
                    </a:tc>
                    <a:tc>
                      <a:txBody>
                        <a:bodyPr/>
                        <a:lstStyle/>
                        <a:p>
                          <a:endParaRPr lang="en-US"/>
                        </a:p>
                      </a:txBody>
                      <a:tcPr marL="77170" marR="77170" marT="38585" marB="38585">
                        <a:blipFill>
                          <a:blip r:embed="rId3"/>
                          <a:stretch>
                            <a:fillRect l="-336239" t="-203226" r="-459" b="-1613"/>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To take the place of the zone 5 boundary, the minimum orbit of a placeholder planet (called “Planet Z-5”) will be used.</a:t>
            </a:r>
          </a:p>
        </p:txBody>
      </p:sp>
      <p:sp>
        <p:nvSpPr>
          <p:cNvPr id="8" name="TextBox 7">
            <a:extLst>
              <a:ext uri="{FF2B5EF4-FFF2-40B4-BE49-F238E27FC236}">
                <a16:creationId xmlns:a16="http://schemas.microsoft.com/office/drawing/2014/main" id="{94E801A6-F851-4BEE-83DC-3AEA9FF23A62}"/>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1118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zones layout structure would be inconsistent and asymmetric if it used a combination of minimum/maximum orbits. It would also be inconsistent for Mercury to be the only planet that has more than one orbital boundary. </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trike="sngStrike" dirty="0" smtClean="0">
                                    <a:solidFill>
                                      <a:schemeClr val="accent4">
                                        <a:lumMod val="50000"/>
                                      </a:schemeClr>
                                    </a:solidFill>
                                    <a:latin typeface="Cambria Math" panose="02040503050406030204" pitchFamily="18" charset="0"/>
                                  </a:rPr>
                                  <m:t>3</m:t>
                                </m:r>
                                <m:r>
                                  <a:rPr lang="en-US" sz="1500" i="1" strike="sngStrike" dirty="0" smtClean="0">
                                    <a:solidFill>
                                      <a:schemeClr val="accent4">
                                        <a:lumMod val="50000"/>
                                      </a:schemeClr>
                                    </a:solidFill>
                                    <a:latin typeface="Cambria Math" panose="02040503050406030204" pitchFamily="18" charset="0"/>
                                  </a:rPr>
                                  <m:t>.5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𝟑</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4918"/>
                          </a:stretch>
                        </a:blipFill>
                      </a:tcPr>
                    </a:tc>
                    <a:tc>
                      <a:txBody>
                        <a:bodyPr/>
                        <a:lstStyle/>
                        <a:p>
                          <a:endParaRPr lang="en-US"/>
                        </a:p>
                      </a:txBody>
                      <a:tcPr marL="77170" marR="77170" marT="38585" marB="38585">
                        <a:blipFill>
                          <a:blip r:embed="rId3"/>
                          <a:stretch>
                            <a:fillRect l="-336239" t="-106557" r="-459" b="-104918"/>
                          </a:stretch>
                        </a:blipFill>
                      </a:tcPr>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3226"/>
                          </a:stretch>
                        </a:blipFill>
                      </a:tcPr>
                    </a:tc>
                    <a:tc>
                      <a:txBody>
                        <a:bodyPr/>
                        <a:lstStyle/>
                        <a:p>
                          <a:endParaRPr lang="en-US"/>
                        </a:p>
                      </a:txBody>
                      <a:tcPr marL="77170" marR="77170" marT="38585" marB="38585">
                        <a:blipFill>
                          <a:blip r:embed="rId3"/>
                          <a:stretch>
                            <a:fillRect l="-336239" t="-203226" r="-459" b="-3226"/>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only the minimum orbit of Mercury can be used (without altering its orbit). To take the place of the zone 1 boundary, the minimum orbit of a placeholder planet (called “Planet Z-1”) will be used.</a:t>
            </a: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2AA9836A-171D-44C3-BECE-CDFFBB78980B}"/>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700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standard/common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26.27782564404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2.18981880367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0.72994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.667456755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4.0186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4.6246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19753985"/>
                  </p:ext>
                </p:extLst>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94488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109272" t="-257377" r="-270530" b="-503279"/>
                          </a:stretch>
                        </a:blipFill>
                      </a:tcPr>
                    </a:tc>
                    <a:tc>
                      <a:txBody>
                        <a:bodyPr/>
                        <a:lstStyle/>
                        <a:p>
                          <a:endParaRPr lang="en-US"/>
                        </a:p>
                      </a:txBody>
                      <a:tcPr>
                        <a:blipFill>
                          <a:blip r:embed="rId2"/>
                          <a:stretch>
                            <a:fillRect l="-148706" t="-257377" r="-92235" b="-503279"/>
                          </a:stretch>
                        </a:blipFill>
                      </a:tcPr>
                    </a:tc>
                    <a:tc>
                      <a:txBody>
                        <a:bodyPr/>
                        <a:lstStyle/>
                        <a:p>
                          <a:endParaRPr lang="en-US"/>
                        </a:p>
                      </a:txBody>
                      <a:tcPr>
                        <a:blipFill>
                          <a:blip r:embed="rId2"/>
                          <a:stretch>
                            <a:fillRect l="-272423" t="-257377" r="-1031"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109272" t="-357377" r="-270530" b="-403279"/>
                          </a:stretch>
                        </a:blipFill>
                      </a:tcPr>
                    </a:tc>
                    <a:tc>
                      <a:txBody>
                        <a:bodyPr/>
                        <a:lstStyle/>
                        <a:p>
                          <a:endParaRPr lang="en-US"/>
                        </a:p>
                      </a:txBody>
                      <a:tcPr>
                        <a:blipFill>
                          <a:blip r:embed="rId2"/>
                          <a:stretch>
                            <a:fillRect l="-148706" t="-357377" r="-92235" b="-403279"/>
                          </a:stretch>
                        </a:blipFill>
                      </a:tcPr>
                    </a:tc>
                    <a:tc>
                      <a:txBody>
                        <a:bodyPr/>
                        <a:lstStyle/>
                        <a:p>
                          <a:endParaRPr lang="en-US"/>
                        </a:p>
                      </a:txBody>
                      <a:tcPr>
                        <a:blipFill>
                          <a:blip r:embed="rId2"/>
                          <a:stretch>
                            <a:fillRect l="-272423" t="-357377" r="-1031"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109272" t="-457377" r="-270530" b="-303279"/>
                          </a:stretch>
                        </a:blipFill>
                      </a:tcPr>
                    </a:tc>
                    <a:tc>
                      <a:txBody>
                        <a:bodyPr/>
                        <a:lstStyle/>
                        <a:p>
                          <a:endParaRPr lang="en-US"/>
                        </a:p>
                      </a:txBody>
                      <a:tcPr>
                        <a:blipFill>
                          <a:blip r:embed="rId2"/>
                          <a:stretch>
                            <a:fillRect l="-148706" t="-457377" r="-92235" b="-303279"/>
                          </a:stretch>
                        </a:blipFill>
                      </a:tcPr>
                    </a:tc>
                    <a:tc>
                      <a:txBody>
                        <a:bodyPr/>
                        <a:lstStyle/>
                        <a:p>
                          <a:endParaRPr lang="en-US"/>
                        </a:p>
                      </a:txBody>
                      <a:tcPr>
                        <a:blipFill>
                          <a:blip r:embed="rId2"/>
                          <a:stretch>
                            <a:fillRect l="-272423" t="-457377" r="-1031"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109272" t="-566667" r="-270530" b="-208333"/>
                          </a:stretch>
                        </a:blipFill>
                      </a:tcPr>
                    </a:tc>
                    <a:tc>
                      <a:txBody>
                        <a:bodyPr/>
                        <a:lstStyle/>
                        <a:p>
                          <a:endParaRPr lang="en-US"/>
                        </a:p>
                      </a:txBody>
                      <a:tcPr>
                        <a:blipFill>
                          <a:blip r:embed="rId2"/>
                          <a:stretch>
                            <a:fillRect l="-148706" t="-566667" r="-92235" b="-208333"/>
                          </a:stretch>
                        </a:blipFill>
                      </a:tcPr>
                    </a:tc>
                    <a:tc>
                      <a:txBody>
                        <a:bodyPr/>
                        <a:lstStyle/>
                        <a:p>
                          <a:endParaRPr lang="en-US"/>
                        </a:p>
                      </a:txBody>
                      <a:tcPr>
                        <a:blipFill>
                          <a:blip r:embed="rId2"/>
                          <a:stretch>
                            <a:fillRect l="-272423" t="-566667" r="-1031" b="-208333"/>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109272" t="-655738" r="-270530" b="-104918"/>
                          </a:stretch>
                        </a:blipFill>
                      </a:tcPr>
                    </a:tc>
                    <a:tc>
                      <a:txBody>
                        <a:bodyPr/>
                        <a:lstStyle/>
                        <a:p>
                          <a:endParaRPr lang="en-US"/>
                        </a:p>
                      </a:txBody>
                      <a:tcPr>
                        <a:blipFill>
                          <a:blip r:embed="rId2"/>
                          <a:stretch>
                            <a:fillRect l="-148706" t="-655738" r="-92235" b="-104918"/>
                          </a:stretch>
                        </a:blipFill>
                      </a:tcPr>
                    </a:tc>
                    <a:tc>
                      <a:txBody>
                        <a:bodyPr/>
                        <a:lstStyle/>
                        <a:p>
                          <a:endParaRPr lang="en-US"/>
                        </a:p>
                      </a:txBody>
                      <a:tcPr>
                        <a:blipFill>
                          <a:blip r:embed="rId2"/>
                          <a:stretch>
                            <a:fillRect l="-272423" t="-655738" r="-1031" b="-104918"/>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109272" t="-755738" r="-270530" b="-4918"/>
                          </a:stretch>
                        </a:blipFill>
                      </a:tcPr>
                    </a:tc>
                    <a:tc>
                      <a:txBody>
                        <a:bodyPr/>
                        <a:lstStyle/>
                        <a:p>
                          <a:endParaRPr lang="en-US"/>
                        </a:p>
                      </a:txBody>
                      <a:tcPr>
                        <a:blipFill>
                          <a:blip r:embed="rId2"/>
                          <a:stretch>
                            <a:fillRect l="-148706" t="-755738" r="-92235" b="-4918"/>
                          </a:stretch>
                        </a:blipFill>
                      </a:tcPr>
                    </a:tc>
                    <a:tc>
                      <a:txBody>
                        <a:bodyPr/>
                        <a:lstStyle/>
                        <a:p>
                          <a:endParaRPr lang="en-US"/>
                        </a:p>
                      </a:txBody>
                      <a:tcPr>
                        <a:blipFill>
                          <a:blip r:embed="rId2"/>
                          <a:stretch>
                            <a:fillRect l="-272423" t="-755738" r="-1031" b="-4918"/>
                          </a:stretch>
                        </a:blipFill>
                      </a:tcPr>
                    </a:tc>
                    <a:extLst>
                      <a:ext uri="{0D108BD9-81ED-4DB2-BD59-A6C34878D82A}">
                        <a16:rowId xmlns:a16="http://schemas.microsoft.com/office/drawing/2014/main" val="2151325548"/>
                      </a:ext>
                    </a:extLst>
                  </a:tr>
                </a:tbl>
              </a:graphicData>
            </a:graphic>
          </p:graphicFrame>
        </mc:Fallback>
      </mc:AlternateContent>
    </p:spTree>
    <p:extLst>
      <p:ext uri="{BB962C8B-B14F-4D97-AF65-F5344CB8AC3E}">
        <p14:creationId xmlns:p14="http://schemas.microsoft.com/office/powerpoint/2010/main" val="31940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(Current)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resulting configuration using minimum orbits for the zones of Atlantis. This configuration requires two (</a:t>
                </a:r>
                <a14:m>
                  <m:oMath xmlns:m="http://schemas.openxmlformats.org/officeDocument/2006/math">
                    <m:r>
                      <a:rPr lang="en-US" sz="1600" b="1" i="1" dirty="0" smtClean="0">
                        <a:latin typeface="Cambria Math" panose="02040503050406030204" pitchFamily="18" charset="0"/>
                      </a:rPr>
                      <m:t>𝟐</m:t>
                    </m:r>
                  </m:oMath>
                </a14:m>
                <a:r>
                  <a:rPr lang="en-US" sz="1600" dirty="0"/>
                  <a:t>) additional planets in the solar system. </a:t>
                </a:r>
                <a:endParaRPr lang="en-US" sz="1600" dirty="0">
                  <a:latin typeface="+mj-lt"/>
                </a:endParaRP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39281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4">
                                        <a:lumMod val="50000"/>
                                      </a:schemeClr>
                                    </a:solidFill>
                                    <a:latin typeface="Cambria Math" panose="02040503050406030204" pitchFamily="18" charset="0"/>
                                  </a:rPr>
                                  <m:t>7.0</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𝟕</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𝟎</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minimum orbit of Earth has a P-Ratio value of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which rounds to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a:t>
                </a:r>
                <a:r>
                  <a:rPr lang="en-US" sz="1600" b="1" dirty="0">
                    <a:latin typeface="+mj-lt"/>
                  </a:rPr>
                  <a:t> </a:t>
                </a:r>
                <a:r>
                  <a:rPr lang="en-US" sz="1600" dirty="0">
                    <a:latin typeface="+mj-lt"/>
                  </a:rPr>
                  <a:t>This invalidates the usage of minimum orbits for the zones of Atlantis. This leaves either the maximum or the average orbits as options for the configuration.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880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Maximum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9782800" cy="112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maximum orbits eliminates Mars from the configuration</a:t>
            </a:r>
            <a:r>
              <a:rPr lang="en-US" sz="1600" dirty="0">
                <a:latin typeface="+mj-lt"/>
              </a:rPr>
              <a:t>. The placeholder planet (called “Planet-Z4”) will take the place of its orbital boundary. This also moves Mercury to zone 1 and a placeholder planet (called “Planet CI”) will take the place of Mercury’s previous orbital boundary (the center island). </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8" name="TextBox 7">
            <a:extLst>
              <a:ext uri="{FF2B5EF4-FFF2-40B4-BE49-F238E27FC236}">
                <a16:creationId xmlns:a16="http://schemas.microsoft.com/office/drawing/2014/main" id="{FF4E7180-2866-4CD8-9B67-C78E22D07115}"/>
              </a:ext>
            </a:extLst>
          </p:cNvPr>
          <p:cNvSpPr txBox="1"/>
          <p:nvPr/>
        </p:nvSpPr>
        <p:spPr>
          <a:xfrm>
            <a:off x="1563271" y="5537115"/>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Note that the minimum orbit of Mercury and the maximum orbit of Planet CI would overlap (or nearly overlap) in this configuration. This configuration would be very unstable and would degrade quickly.</a:t>
            </a:r>
          </a:p>
        </p:txBody>
      </p:sp>
    </p:spTree>
    <p:extLst>
      <p:ext uri="{BB962C8B-B14F-4D97-AF65-F5344CB8AC3E}">
        <p14:creationId xmlns:p14="http://schemas.microsoft.com/office/powerpoint/2010/main" val="7819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average orbits eliminates both Mercury and Mars from the configuration</a:t>
            </a:r>
            <a:r>
              <a:rPr lang="en-US" sz="1600" dirty="0">
                <a:latin typeface="+mj-lt"/>
              </a:rPr>
              <a:t>. The placeholder planets (called “Planet CI” and “Planet Z-1”) will take the place of the orbital boundaries of Mercury.</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10" name="TextBox 9">
            <a:extLst>
              <a:ext uri="{FF2B5EF4-FFF2-40B4-BE49-F238E27FC236}">
                <a16:creationId xmlns:a16="http://schemas.microsoft.com/office/drawing/2014/main" id="{0B3C8603-859B-4E70-867D-F0AD40A23929}"/>
              </a:ext>
            </a:extLst>
          </p:cNvPr>
          <p:cNvSpPr txBox="1"/>
          <p:nvPr/>
        </p:nvSpPr>
        <p:spPr>
          <a:xfrm>
            <a:off x="1563271" y="5683082"/>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The placeholder planets (called “Planet Z-4” and “Planet Z-5”) will take the place of the orbital boundaries of Mars.</a:t>
            </a:r>
          </a:p>
        </p:txBody>
      </p:sp>
    </p:spTree>
    <p:extLst>
      <p:ext uri="{BB962C8B-B14F-4D97-AF65-F5344CB8AC3E}">
        <p14:creationId xmlns:p14="http://schemas.microsoft.com/office/powerpoint/2010/main" val="8959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only the </a:t>
            </a:r>
            <a:r>
              <a:rPr lang="en-US" sz="1600" b="1" i="1" dirty="0"/>
              <a:t>current</a:t>
            </a:r>
            <a:r>
              <a:rPr lang="en-US" sz="1600" dirty="0"/>
              <a:t> </a:t>
            </a:r>
            <a:r>
              <a:rPr lang="en-US" sz="1600" b="1" i="1" dirty="0"/>
              <a:t>orbits</a:t>
            </a:r>
            <a:r>
              <a:rPr lang="en-US" sz="1600" dirty="0"/>
              <a:t> of Mercury and Mars are eliminated from the configurations, and not necessarily the planets themselves.  </a:t>
            </a:r>
            <a:endParaRPr lang="en-US" sz="1600" dirty="0">
              <a:latin typeface="+mj-lt"/>
            </a:endParaRP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19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anomalies associated with Mercury. One is the unusually high amount of iron located inside the planet. </a:t>
            </a:r>
          </a:p>
          <a:p>
            <a:pPr indent="-246888">
              <a:lnSpc>
                <a:spcPct val="90000"/>
              </a:lnSpc>
              <a:spcAft>
                <a:spcPts val="600"/>
              </a:spcAft>
            </a:pPr>
            <a:endParaRPr lang="en-US" sz="1600" dirty="0"/>
          </a:p>
          <a:p>
            <a:pPr indent="-246888">
              <a:lnSpc>
                <a:spcPct val="90000"/>
              </a:lnSpc>
              <a:spcAft>
                <a:spcPts val="600"/>
              </a:spcAft>
            </a:pPr>
            <a:r>
              <a:rPr lang="en-US" sz="1600" dirty="0"/>
              <a:t>Because of this (as well as other factors) astronomers theorize that Mercury formed further out in the solar system, and then “migrated” inwards. </a:t>
            </a:r>
          </a:p>
          <a:p>
            <a:pPr indent="-246888">
              <a:lnSpc>
                <a:spcPct val="90000"/>
              </a:lnSpc>
              <a:spcAft>
                <a:spcPts val="600"/>
              </a:spcAft>
            </a:pPr>
            <a:endParaRPr lang="en-US" sz="1600" dirty="0"/>
          </a:p>
          <a:p>
            <a:pPr indent="-246888">
              <a:lnSpc>
                <a:spcPct val="90000"/>
              </a:lnSpc>
              <a:spcAft>
                <a:spcPts val="600"/>
              </a:spcAft>
            </a:pPr>
            <a:r>
              <a:rPr lang="en-US" sz="1600" dirty="0"/>
              <a:t>Another mystery is its size relative to its distance from the Sun. In other systems, planets that orbit near their star (such as Mercury) are much larger and many of them are gas giants. </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4" name="Picture 10" descr="Mercury">
            <a:extLst>
              <a:ext uri="{FF2B5EF4-FFF2-40B4-BE49-F238E27FC236}">
                <a16:creationId xmlns:a16="http://schemas.microsoft.com/office/drawing/2014/main" id="{6B02122B-C097-4A4E-90F2-ACAFB853F62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a:stretch/>
        </p:blipFill>
        <p:spPr bwMode="auto">
          <a:xfrm>
            <a:off x="7237412" y="2286000"/>
            <a:ext cx="4377900" cy="306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6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Jupiter and Saturn each have a moon that is larger than Mercury. Furthermore, Mercury has a very thin atmosphere, just like most moons in the solar system, which have little or no atmosphere.</a:t>
            </a:r>
          </a:p>
          <a:p>
            <a:pPr indent="-246888">
              <a:lnSpc>
                <a:spcPct val="90000"/>
              </a:lnSpc>
              <a:spcAft>
                <a:spcPts val="600"/>
              </a:spcAft>
            </a:pPr>
            <a:endParaRPr lang="en-US" sz="1600" dirty="0"/>
          </a:p>
          <a:p>
            <a:pPr indent="-246888">
              <a:lnSpc>
                <a:spcPct val="90000"/>
              </a:lnSpc>
              <a:spcAft>
                <a:spcPts val="600"/>
              </a:spcAft>
            </a:pPr>
            <a:r>
              <a:rPr lang="en-US" sz="1600" dirty="0"/>
              <a:t>So, its possible that mercury was once a moon/satellite of another planet.</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2" name="Picture 8" descr="Mercury">
            <a:extLst>
              <a:ext uri="{FF2B5EF4-FFF2-40B4-BE49-F238E27FC236}">
                <a16:creationId xmlns:a16="http://schemas.microsoft.com/office/drawing/2014/main" id="{1FC46C23-4C8E-4823-8E90-11342734D3A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466012" y="2004623"/>
            <a:ext cx="3949529" cy="360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83594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Kepler’s third law states that the square of the period is proportional to the cube of the semi-major axis of the orbit. This law can be used to </a:t>
            </a:r>
            <a:r>
              <a:rPr lang="en-US" sz="1600" b="1" dirty="0"/>
              <a:t>calculate orbital periods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tables below and to the right show the calculations and values needed in order to derive orbital periods (and other information).</a:t>
            </a:r>
            <a:endParaRPr lang="en-US" sz="1600" b="1"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𝒔𝒆𝒄𝒐𝒏𝒅𝒔</m:t>
                                    </m:r>
                                  </m:sub>
                                </m:sSub>
                                <m:r>
                                  <a:rPr lang="en-US" sz="1400" b="1" i="1" dirty="0" smtClean="0">
                                    <a:latin typeface="Cambria Math" panose="02040503050406030204" pitchFamily="18" charset="0"/>
                                    <a:ea typeface="Cambria Math" panose="02040503050406030204" pitchFamily="18" charset="0"/>
                                  </a:rPr>
                                  <m:t>=</m:t>
                                </m:r>
                                <m:f>
                                  <m:fPr>
                                    <m:ctrlPr>
                                      <a:rPr lang="en-US" sz="1400" b="1" i="1" dirty="0" smtClean="0">
                                        <a:latin typeface="Cambria Math" panose="02040503050406030204" pitchFamily="18" charset="0"/>
                                        <a:ea typeface="Cambria Math" panose="02040503050406030204" pitchFamily="18" charset="0"/>
                                      </a:rPr>
                                    </m:ctrlPr>
                                  </m:fPr>
                                  <m:num>
                                    <m:r>
                                      <a:rPr lang="en-US" sz="1400" b="1" i="1" dirty="0" smtClean="0">
                                        <a:latin typeface="Cambria Math" panose="02040503050406030204" pitchFamily="18" charset="0"/>
                                        <a:ea typeface="Cambria Math" panose="02040503050406030204" pitchFamily="18" charset="0"/>
                                      </a:rPr>
                                      <m:t>𝟒</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𝝅</m:t>
                                        </m:r>
                                      </m:e>
                                      <m:sup>
                                        <m:r>
                                          <a:rPr lang="en-US" sz="1400" b="1" i="1" dirty="0" smtClean="0">
                                            <a:latin typeface="Cambria Math" panose="02040503050406030204" pitchFamily="18" charset="0"/>
                                            <a:ea typeface="Cambria Math" panose="02040503050406030204" pitchFamily="18" charset="0"/>
                                          </a:rPr>
                                          <m:t>𝟐</m:t>
                                        </m:r>
                                      </m:sup>
                                    </m:sSup>
                                  </m:num>
                                  <m:den>
                                    <m:r>
                                      <a:rPr lang="en-US" sz="1400" b="1" i="1" dirty="0" smtClean="0">
                                        <a:latin typeface="Cambria Math" panose="02040503050406030204" pitchFamily="18" charset="0"/>
                                        <a:ea typeface="Cambria Math" panose="02040503050406030204" pitchFamily="18" charset="0"/>
                                      </a:rPr>
                                      <m:t>𝑮</m:t>
                                    </m:r>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𝑴</m:t>
                                        </m:r>
                                      </m:e>
                                      <m:sub>
                                        <m:r>
                                          <a:rPr lang="en-US" sz="1400" b="1" i="1" dirty="0" smtClean="0">
                                            <a:latin typeface="Cambria Math" panose="02040503050406030204" pitchFamily="18" charset="0"/>
                                            <a:ea typeface="Cambria Math" panose="02040503050406030204" pitchFamily="18" charset="0"/>
                                          </a:rPr>
                                          <m:t>𝒔𝒖𝒏</m:t>
                                        </m:r>
                                      </m:sub>
                                    </m:sSub>
                                  </m:den>
                                </m:f>
                              </m:oMath>
                            </m:oMathPara>
                          </a14:m>
                          <a:endParaRPr lang="en-US" sz="1400" b="1" dirty="0"/>
                        </a:p>
                      </a:txBody>
                      <a:tcPr/>
                    </a:tc>
                    <a:extLst>
                      <a:ext uri="{0D108BD9-81ED-4DB2-BD59-A6C34878D82A}">
                        <a16:rowId xmlns:a16="http://schemas.microsoft.com/office/drawing/2014/main" val="8235108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𝒔𝒆𝒄𝒐𝒏𝒅𝒔</m:t>
                                    </m:r>
                                  </m:sub>
                                </m:sSub>
                                <m:r>
                                  <a:rPr lang="en-US" sz="1400" b="1" i="1" smtClean="0">
                                    <a:latin typeface="Cambria Math" panose="02040503050406030204" pitchFamily="18" charset="0"/>
                                  </a:rPr>
                                  <m:t>=</m:t>
                                </m:r>
                                <m:rad>
                                  <m:radPr>
                                    <m:degHide m:val="on"/>
                                    <m:ctrlPr>
                                      <a:rPr lang="en-US" sz="1400" b="1" i="1" smtClean="0">
                                        <a:latin typeface="Cambria Math" panose="02040503050406030204" pitchFamily="18" charset="0"/>
                                      </a:rPr>
                                    </m:ctrlPr>
                                  </m:radPr>
                                  <m:deg/>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𝑲</m:t>
                                        </m:r>
                                      </m:e>
                                      <m:sub>
                                        <m:r>
                                          <a:rPr lang="en-US" sz="1400" b="1" i="1" smtClean="0">
                                            <a:latin typeface="Cambria Math" panose="02040503050406030204" pitchFamily="18" charset="0"/>
                                          </a:rPr>
                                          <m:t>𝒔</m:t>
                                        </m:r>
                                      </m:sub>
                                    </m:sSub>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𝑹</m:t>
                                        </m:r>
                                      </m:e>
                                      <m:sup>
                                        <m:r>
                                          <a:rPr lang="en-US" sz="1400" b="1" i="1" smtClean="0">
                                            <a:latin typeface="Cambria Math" panose="02040503050406030204" pitchFamily="18" charset="0"/>
                                            <a:ea typeface="Cambria Math" panose="02040503050406030204" pitchFamily="18" charset="0"/>
                                          </a:rPr>
                                          <m:t>𝟑</m:t>
                                        </m:r>
                                      </m:sup>
                                    </m:sSup>
                                  </m:e>
                                </m:rad>
                              </m:oMath>
                            </m:oMathPara>
                          </a14:m>
                          <a:endParaRPr lang="en-US" sz="1400" b="1" dirty="0"/>
                        </a:p>
                      </a:txBody>
                      <a:tcPr/>
                    </a:tc>
                    <a:extLst>
                      <a:ext uri="{0D108BD9-81ED-4DB2-BD59-A6C34878D82A}">
                        <a16:rowId xmlns:a16="http://schemas.microsoft.com/office/drawing/2014/main" val="254675587"/>
                      </a:ext>
                    </a:extLst>
                  </a:tr>
                </a:tbl>
              </a:graphicData>
            </a:graphic>
          </p:graphicFrame>
        </mc:Choice>
        <mc:Fallback xmlns="">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795528">
                    <a:tc>
                      <a:txBody>
                        <a:bodyPr/>
                        <a:lstStyle/>
                        <a:p>
                          <a:endParaRPr lang="en-US"/>
                        </a:p>
                      </a:txBody>
                      <a:tcPr>
                        <a:blipFill>
                          <a:blip r:embed="rId2"/>
                          <a:stretch>
                            <a:fillRect l="-157" t="-43511" r="-627" b="-61832"/>
                          </a:stretch>
                        </a:blipFill>
                      </a:tcPr>
                    </a:tc>
                    <a:extLst>
                      <a:ext uri="{0D108BD9-81ED-4DB2-BD59-A6C34878D82A}">
                        <a16:rowId xmlns:a16="http://schemas.microsoft.com/office/drawing/2014/main" val="823510828"/>
                      </a:ext>
                    </a:extLst>
                  </a:tr>
                  <a:tr h="480759">
                    <a:tc>
                      <a:txBody>
                        <a:bodyPr/>
                        <a:lstStyle/>
                        <a:p>
                          <a:endParaRPr lang="en-US"/>
                        </a:p>
                      </a:txBody>
                      <a:tcPr>
                        <a:blipFill>
                          <a:blip r:embed="rId2"/>
                          <a:stretch>
                            <a:fillRect l="-157" t="-237975" r="-627" b="-2532"/>
                          </a:stretch>
                        </a:blipFill>
                      </a:tcPr>
                    </a:tc>
                    <a:extLst>
                      <a:ext uri="{0D108BD9-81ED-4DB2-BD59-A6C34878D82A}">
                        <a16:rowId xmlns:a16="http://schemas.microsoft.com/office/drawing/2014/main" val="2546755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31,109,078.290211 </m:t>
                                </m:r>
                                <m:r>
                                  <a:rPr lang="en-US" sz="1400" b="0" i="1" dirty="0" smtClean="0">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𝒅𝒂𝒚𝒔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Tree>
    <p:extLst>
      <p:ext uri="{BB962C8B-B14F-4D97-AF65-F5344CB8AC3E}">
        <p14:creationId xmlns:p14="http://schemas.microsoft.com/office/powerpoint/2010/main" val="6221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2"/>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2"/>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2"/>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2"/>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2"/>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2"/>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orbital period is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oMath>
                </a14:m>
                <a:r>
                  <a:rPr lang="en-US" sz="1600" dirty="0"/>
                  <a:t> days, which is a variance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𝟎𝟓𝟗</m:t>
                    </m:r>
                  </m:oMath>
                </a14:m>
                <a:r>
                  <a:rPr lang="en-US" sz="1600" dirty="0"/>
                  <a:t> days from the expected period of</a:t>
                </a:r>
                <a:r>
                  <a:rPr lang="en-US" sz="1600" b="1" dirty="0"/>
                  <a:t>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days. This variance would quickly cause calendar discrepancies. </a:t>
                </a:r>
              </a:p>
              <a:p>
                <a:pPr indent="-246888">
                  <a:lnSpc>
                    <a:spcPct val="90000"/>
                  </a:lnSpc>
                  <a:spcAft>
                    <a:spcPts val="600"/>
                  </a:spcAft>
                </a:pPr>
                <a:endParaRPr lang="en-US" sz="1600" dirty="0"/>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𝑑𝑎𝑦𝑠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h𝑜𝑢𝑟𝑠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𝑚𝑖𝑛𝑢𝑡𝑒𝑠</m:t>
                      </m:r>
                    </m:oMath>
                  </m:oMathPara>
                </a14:m>
                <a:endParaRPr lang="en-US" sz="1600" dirty="0"/>
              </a:p>
              <a:p>
                <a:pPr indent="-246888" algn="ctr">
                  <a:lnSpc>
                    <a:spcPct val="150000"/>
                  </a:lnSpc>
                  <a:spcAft>
                    <a:spcPts val="600"/>
                  </a:spcAft>
                </a:pPr>
                <a14:m>
                  <m:oMath xmlns:m="http://schemas.openxmlformats.org/officeDocument/2006/math">
                    <m:r>
                      <a:rPr lang="en-US" sz="1600" b="1" i="1" dirty="0">
                        <a:latin typeface="Cambria Math" panose="02040503050406030204" pitchFamily="18" charset="0"/>
                      </a:rPr>
                      <m:t>𝟖𝟒</m:t>
                    </m:r>
                    <m:r>
                      <a:rPr lang="en-US" sz="1600" b="1" i="1" dirty="0">
                        <a:latin typeface="Cambria Math" panose="02040503050406030204" pitchFamily="18" charset="0"/>
                      </a:rPr>
                      <m:t>.</m:t>
                    </m:r>
                    <m:r>
                      <a:rPr lang="en-US" sz="1600" b="1" i="1" dirty="0">
                        <a:latin typeface="Cambria Math" panose="02040503050406030204" pitchFamily="18" charset="0"/>
                      </a:rPr>
                      <m:t>𝟗𝟔</m:t>
                    </m:r>
                    <m:r>
                      <a:rPr lang="en-US" sz="1600" b="0" i="1" dirty="0">
                        <a:latin typeface="Cambria Math" panose="02040503050406030204" pitchFamily="18" charset="0"/>
                      </a:rPr>
                      <m:t> </m:t>
                    </m:r>
                    <m:r>
                      <a:rPr lang="en-US" sz="1600" b="0" i="1" dirty="0">
                        <a:latin typeface="Cambria Math" panose="02040503050406030204" pitchFamily="18" charset="0"/>
                      </a:rPr>
                      <m:t>𝑚𝑖𝑛𝑢𝑡𝑒𝑠</m:t>
                    </m:r>
                    <m:r>
                      <a:rPr lang="en-US" sz="1600" b="0"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𝟎𝟗𝟒</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0" i="1" dirty="0">
                        <a:latin typeface="Cambria Math" panose="02040503050406030204" pitchFamily="18" charset="0"/>
                      </a:rPr>
                      <m:t> </m:t>
                    </m:r>
                    <m:r>
                      <a:rPr lang="en-US" sz="1600" b="0" i="1" dirty="0">
                        <a:latin typeface="Cambria Math" panose="02040503050406030204" pitchFamily="18" charset="0"/>
                      </a:rPr>
                      <m:t>𝑠𝑒𝑐𝑜𝑛𝑑𝑠</m:t>
                    </m:r>
                    <m:r>
                      <a:rPr lang="en-US" sz="1600" b="0" i="1" dirty="0">
                        <a:latin typeface="Cambria Math" panose="02040503050406030204" pitchFamily="18" charset="0"/>
                      </a:rPr>
                      <m:t> </m:t>
                    </m:r>
                  </m:oMath>
                </a14:m>
                <a:r>
                  <a:rPr lang="en-US" sz="1600" dirty="0"/>
                  <a:t> </a:t>
                </a: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3"/>
                <a:stretch>
                  <a:fillRect l="-575" t="-865"/>
                </a:stretch>
              </a:blipFill>
            </p:spPr>
            <p:txBody>
              <a:bodyPr/>
              <a:lstStyle/>
              <a:p>
                <a:r>
                  <a:rPr lang="en-US">
                    <a:noFill/>
                  </a:rPr>
                  <a:t> </a:t>
                </a:r>
              </a:p>
            </p:txBody>
          </p:sp>
        </mc:Fallback>
      </mc:AlternateContent>
      <p:pic>
        <p:nvPicPr>
          <p:cNvPr id="9" name="Graphic 8" descr="Close with solid fill">
            <a:extLst>
              <a:ext uri="{FF2B5EF4-FFF2-40B4-BE49-F238E27FC236}">
                <a16:creationId xmlns:a16="http://schemas.microsoft.com/office/drawing/2014/main" id="{53294C9E-82E1-43D9-835B-0806FDAC013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spTree>
    <p:extLst>
      <p:ext uri="{BB962C8B-B14F-4D97-AF65-F5344CB8AC3E}">
        <p14:creationId xmlns:p14="http://schemas.microsoft.com/office/powerpoint/2010/main" val="328226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precision/accuracy of the Kepler constant value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can be verified by substituting the current average orbital radius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verifies that the value for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is </a:t>
                </a:r>
                <a:r>
                  <a:rPr lang="en-US" sz="1600" b="1" dirty="0"/>
                  <a:t>correct and precise</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𝟐𝟒𝟏𝟑𝟏𝟏𝟖</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𝟓𝟓𝟖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𝟏𝟏𝟖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𝟑𝟔𝟓</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𝟐𝟓𝟔𝟎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3"/>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3" name="Graphic 2" descr="Checkmark with solid fill">
            <a:extLst>
              <a:ext uri="{FF2B5EF4-FFF2-40B4-BE49-F238E27FC236}">
                <a16:creationId xmlns:a16="http://schemas.microsoft.com/office/drawing/2014/main" id="{AE6D0946-9472-4909-A480-3A4079C3D9D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26484" y="2376821"/>
            <a:ext cx="228600" cy="228600"/>
          </a:xfrm>
          <a:prstGeom prst="rect">
            <a:avLst/>
          </a:prstGeom>
        </p:spPr>
      </p:pic>
    </p:spTree>
    <p:extLst>
      <p:ext uri="{BB962C8B-B14F-4D97-AF65-F5344CB8AC3E}">
        <p14:creationId xmlns:p14="http://schemas.microsoft.com/office/powerpoint/2010/main" val="24251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A measurement system pair is two (</a:t>
                </a:r>
                <a14:m>
                  <m:oMath xmlns:m="http://schemas.openxmlformats.org/officeDocument/2006/math">
                    <m:r>
                      <a:rPr lang="en-US" sz="1600" b="1" i="1" dirty="0" smtClean="0">
                        <a:latin typeface="Cambria Math" panose="02040503050406030204" pitchFamily="18" charset="0"/>
                      </a:rPr>
                      <m:t>𝟐</m:t>
                    </m:r>
                  </m:oMath>
                </a14:m>
                <a:r>
                  <a:rPr lang="en-US" sz="1600" dirty="0"/>
                  <a:t>) measurement systems based on one (</a:t>
                </a:r>
                <a14:m>
                  <m:oMath xmlns:m="http://schemas.openxmlformats.org/officeDocument/2006/math">
                    <m:r>
                      <a:rPr lang="en-US" sz="1600" b="1" i="1" dirty="0" smtClean="0">
                        <a:latin typeface="Cambria Math" panose="02040503050406030204" pitchFamily="18" charset="0"/>
                      </a:rPr>
                      <m:t>𝟏</m:t>
                    </m:r>
                  </m:oMath>
                </a14:m>
                <a:r>
                  <a:rPr lang="en-US" sz="1600" dirty="0"/>
                  <a:t>) calibration value. The calibration value is applied to the antediluvian equatorial circumference of Earth as well as the antediluvian polar radius of Earth.</a:t>
                </a:r>
              </a:p>
              <a:p>
                <a:pPr indent="-246888">
                  <a:lnSpc>
                    <a:spcPct val="90000"/>
                  </a:lnSpc>
                  <a:spcAft>
                    <a:spcPts val="600"/>
                  </a:spcAft>
                </a:pPr>
                <a:endParaRPr lang="en-US" sz="1600" dirty="0"/>
              </a:p>
              <a:p>
                <a:pPr indent="-246888">
                  <a:lnSpc>
                    <a:spcPct val="90000"/>
                  </a:lnSpc>
                  <a:spcAft>
                    <a:spcPts val="600"/>
                  </a:spcAft>
                </a:pPr>
                <a:r>
                  <a:rPr lang="en-US" sz="1600" dirty="0"/>
                  <a:t>For example, a measurement system pair can be created from the calibration value of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 the first system of the pair by using the calibration value as the polar radius. This first system is a </a:t>
                </a:r>
                <a:r>
                  <a:rPr lang="en-US" sz="1600" b="1" dirty="0"/>
                  <a:t>radius-based</a:t>
                </a:r>
                <a:r>
                  <a:rPr lang="en-US" sz="1600" dirty="0"/>
                  <a:t>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r="-24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1652919378"/>
                  </p:ext>
                </p:extLst>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7315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endParaRPr lang="en-US"/>
                        </a:p>
                      </a:txBody>
                      <a:tcPr>
                        <a:blipFill>
                          <a:blip r:embed="rId3"/>
                          <a:stretch>
                            <a:fillRect l="-303" t="-200000" r="-378788" b="-3279"/>
                          </a:stretch>
                        </a:blipFill>
                      </a:tcPr>
                    </a:tc>
                    <a:tc>
                      <a:txBody>
                        <a:bodyPr/>
                        <a:lstStyle/>
                        <a:p>
                          <a:endParaRPr lang="en-US"/>
                        </a:p>
                      </a:txBody>
                      <a:tcPr>
                        <a:blipFill>
                          <a:blip r:embed="rId3"/>
                          <a:stretch>
                            <a:fillRect l="-109241" t="-200000" r="-312541" b="-3279"/>
                          </a:stretch>
                        </a:blipFill>
                      </a:tcPr>
                    </a:tc>
                    <a:tc>
                      <a:txBody>
                        <a:bodyPr/>
                        <a:lstStyle/>
                        <a:p>
                          <a:endParaRPr lang="en-US"/>
                        </a:p>
                      </a:txBody>
                      <a:tcPr>
                        <a:blipFill>
                          <a:blip r:embed="rId3"/>
                          <a:stretch>
                            <a:fillRect l="-114440" t="-200000" r="-70939" b="-3279"/>
                          </a:stretch>
                        </a:blipFill>
                      </a:tcPr>
                    </a:tc>
                    <a:tc>
                      <a:txBody>
                        <a:bodyPr/>
                        <a:lstStyle/>
                        <a:p>
                          <a:endParaRPr lang="en-US"/>
                        </a:p>
                      </a:txBody>
                      <a:tcPr>
                        <a:blipFill>
                          <a:blip r:embed="rId3"/>
                          <a:stretch>
                            <a:fillRect l="-305398" t="-200000" r="-1028" b="-3279"/>
                          </a:stretch>
                        </a:blipFill>
                      </a:tcPr>
                    </a:tc>
                    <a:extLst>
                      <a:ext uri="{0D108BD9-81ED-4DB2-BD59-A6C34878D82A}">
                        <a16:rowId xmlns:a16="http://schemas.microsoft.com/office/drawing/2014/main" val="1121925249"/>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6A57D3-2FA8-4C55-B83C-28061CE97E75}"/>
                  </a:ext>
                </a:extLst>
              </p:cNvPr>
              <p:cNvSpPr txBox="1"/>
              <p:nvPr/>
            </p:nvSpPr>
            <p:spPr>
              <a:xfrm>
                <a:off x="1640104" y="5382366"/>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above uses the “Hudson Bay Measurement System Factory” method. This method creates an equatorial circumference with a ratio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m:t>
                    </m:r>
                  </m:oMath>
                </a14:m>
                <a:r>
                  <a:rPr lang="en-US" sz="1600" dirty="0"/>
                  <a:t> to the polar radius.</a:t>
                </a:r>
              </a:p>
            </p:txBody>
          </p:sp>
        </mc:Choice>
        <mc:Fallback xmlns="">
          <p:sp>
            <p:nvSpPr>
              <p:cNvPr id="10" name="TextBox 9">
                <a:extLst>
                  <a:ext uri="{FF2B5EF4-FFF2-40B4-BE49-F238E27FC236}">
                    <a16:creationId xmlns:a16="http://schemas.microsoft.com/office/drawing/2014/main" id="{636A57D3-2FA8-4C55-B83C-28061CE97E75}"/>
                  </a:ext>
                </a:extLst>
              </p:cNvPr>
              <p:cNvSpPr txBox="1">
                <a:spLocks noRot="1" noChangeAspect="1" noMove="1" noResize="1" noEditPoints="1" noAdjustHandles="1" noChangeArrowheads="1" noChangeShapeType="1" noTextEdit="1"/>
              </p:cNvSpPr>
              <p:nvPr/>
            </p:nvSpPr>
            <p:spPr>
              <a:xfrm>
                <a:off x="1640104" y="5382366"/>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12322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verify using Plato’s War Chariot by substituting its value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substitution only </a:t>
                </a:r>
                <a:r>
                  <a:rPr lang="en-US" sz="1600" b="1" dirty="0"/>
                  <a:t>increases</a:t>
                </a:r>
                <a:r>
                  <a:rPr lang="en-US" sz="1600" dirty="0"/>
                  <a:t> the variance.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17" name="Graphic 16" descr="Question Mark with solid fill">
            <a:extLst>
              <a:ext uri="{FF2B5EF4-FFF2-40B4-BE49-F238E27FC236}">
                <a16:creationId xmlns:a16="http://schemas.microsoft.com/office/drawing/2014/main" id="{6B7C3004-6A81-4D6A-8D16-20752A3C8B5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46521" y="3314700"/>
            <a:ext cx="228600" cy="228600"/>
          </a:xfrm>
          <a:prstGeom prst="rect">
            <a:avLst/>
          </a:prstGeom>
        </p:spPr>
      </p:pic>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rPr>
                                  <m:t>𝑹</m:t>
                                </m:r>
                                <m:r>
                                  <a:rPr lang="en-US" sz="1400" b="1" i="1" dirty="0" smtClean="0">
                                    <a:solidFill>
                                      <a:schemeClr val="accent4">
                                        <a:lumMod val="50000"/>
                                      </a:schemeClr>
                                    </a:solidFill>
                                    <a:latin typeface="Cambria Math" panose="02040503050406030204" pitchFamily="18" charset="0"/>
                                  </a:rPr>
                                  <m:t>=</m:t>
                                </m:r>
                                <m:sSubSup>
                                  <m:sSubSupPr>
                                    <m:ctrlPr>
                                      <a:rPr lang="en-US" sz="1400" b="0" i="1" dirty="0" smtClean="0">
                                        <a:solidFill>
                                          <a:schemeClr val="accent4">
                                            <a:lumMod val="50000"/>
                                          </a:schemeClr>
                                        </a:solidFill>
                                        <a:latin typeface="Cambria Math" panose="02040503050406030204" pitchFamily="18" charset="0"/>
                                      </a:rPr>
                                    </m:ctrlPr>
                                  </m:sSubSupPr>
                                  <m:e>
                                    <m:r>
                                      <a:rPr lang="en-US" sz="1400" b="0" i="1" dirty="0" smtClean="0">
                                        <a:solidFill>
                                          <a:schemeClr val="accent4">
                                            <a:lumMod val="50000"/>
                                          </a:schemeClr>
                                        </a:solidFill>
                                        <a:latin typeface="Cambria Math" panose="02040503050406030204" pitchFamily="18" charset="0"/>
                                      </a:rPr>
                                      <m:t>𝑅𝑎𝑑𝑖𝑢𝑠</m:t>
                                    </m:r>
                                  </m:e>
                                  <m:sub>
                                    <m:r>
                                      <a:rPr lang="en-US" sz="1400" b="0" i="1" dirty="0" smtClean="0">
                                        <a:solidFill>
                                          <a:schemeClr val="accent4">
                                            <a:lumMod val="50000"/>
                                          </a:schemeClr>
                                        </a:solidFill>
                                        <a:latin typeface="Cambria Math" panose="02040503050406030204" pitchFamily="18" charset="0"/>
                                      </a:rPr>
                                      <m:t>𝑜𝑟𝑏𝑖𝑡</m:t>
                                    </m:r>
                                  </m:sub>
                                  <m:sup>
                                    <m:r>
                                      <a:rPr lang="en-US" sz="1400" b="0" i="1" dirty="0" smtClean="0">
                                        <a:solidFill>
                                          <a:schemeClr val="accent4">
                                            <a:lumMod val="50000"/>
                                          </a:schemeClr>
                                        </a:solidFill>
                                        <a:latin typeface="Cambria Math" panose="02040503050406030204" pitchFamily="18" charset="0"/>
                                      </a:rPr>
                                      <m:t>𝑎𝑣𝑔</m:t>
                                    </m:r>
                                  </m:sup>
                                </m:sSubSup>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𝟐𝟐𝟎𝟏𝟏𝟐𝟐𝟐𝟑𝟑𝟒</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𝟏𝟏𝟏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𝟒𝟑𝟎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m:t>
                                </m:r>
                                <m:r>
                                  <a:rPr lang="en-US" sz="1400" b="1" i="1" dirty="0" smtClean="0">
                                    <a:solidFill>
                                      <a:schemeClr val="accent4">
                                        <a:lumMod val="50000"/>
                                      </a:schemeClr>
                                    </a:solidFill>
                                    <a:latin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𝟎𝟖𝟔</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10"/>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10"/>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10"/>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19" name="Graphic 18" descr="Close with solid fill">
            <a:extLst>
              <a:ext uri="{FF2B5EF4-FFF2-40B4-BE49-F238E27FC236}">
                <a16:creationId xmlns:a16="http://schemas.microsoft.com/office/drawing/2014/main" id="{4EAE20D4-853A-4C9B-B5F6-CE0773E3F1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9012" y="5682343"/>
            <a:ext cx="228600" cy="228600"/>
          </a:xfrm>
          <a:prstGeom prst="rect">
            <a:avLst/>
          </a:prstGeom>
        </p:spPr>
      </p:pic>
    </p:spTree>
    <p:extLst>
      <p:ext uri="{BB962C8B-B14F-4D97-AF65-F5344CB8AC3E}">
        <p14:creationId xmlns:p14="http://schemas.microsoft.com/office/powerpoint/2010/main" val="6967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only leaves a change in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𝑴</m:t>
                        </m:r>
                      </m:e>
                      <m:sub>
                        <m:r>
                          <a:rPr lang="en-US" sz="1600" b="1" i="1" dirty="0" smtClean="0">
                            <a:latin typeface="Cambria Math" panose="02040503050406030204" pitchFamily="18" charset="0"/>
                          </a:rPr>
                          <m:t>𝒔𝒖𝒏</m:t>
                        </m:r>
                      </m:sub>
                    </m:sSub>
                  </m:oMath>
                </a14:m>
                <a:r>
                  <a:rPr lang="en-US" sz="1600" dirty="0"/>
                  <a:t> to account for the variance.</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𝒔𝒖𝒏</m:t>
                        </m:r>
                      </m:sub>
                    </m:sSub>
                  </m:oMath>
                </a14:m>
                <a:r>
                  <a:rPr lang="en-US" sz="1600" dirty="0"/>
                  <a:t> actually represents the </a:t>
                </a:r>
                <a:r>
                  <a:rPr lang="en-US" sz="1600" b="1" dirty="0"/>
                  <a:t>center mass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smtClean="0">
                            <a:latin typeface="Cambria Math" panose="02040503050406030204" pitchFamily="18" charset="0"/>
                          </a:rPr>
                          <m:t>𝒄𝒆𝒏𝒕𝒆𝒓</m:t>
                        </m:r>
                      </m:sub>
                    </m:sSub>
                  </m:oMath>
                </a14:m>
                <a:r>
                  <a:rPr lang="en-US" sz="1600" dirty="0"/>
                  <a:t>) of solar system, as opposed to just the mass of the Sun. A very small percent of the center mass comes from orbiting objects, such as planets. The value of the contributing mass is proportional to the orbital radius of the object. </a:t>
                </a:r>
              </a:p>
              <a:p>
                <a:pPr indent="-246888">
                  <a:lnSpc>
                    <a:spcPct val="90000"/>
                  </a:lnSpc>
                  <a:spcAft>
                    <a:spcPts val="600"/>
                  </a:spcAft>
                </a:pPr>
                <a:endParaRPr lang="en-US" sz="1600" dirty="0"/>
              </a:p>
              <a:p>
                <a:pPr indent="-246888">
                  <a:lnSpc>
                    <a:spcPct val="90000"/>
                  </a:lnSpc>
                  <a:spcAft>
                    <a:spcPts val="600"/>
                  </a:spcAft>
                </a:pPr>
                <a:r>
                  <a:rPr lang="en-US" sz="1600" dirty="0"/>
                  <a:t>In other words, the closer an object is to the Sun (center of the solar system), the more of its mass contributes to the center mass of the solar system.</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20" name="Graphic 19" descr="Checkmark with solid fill">
            <a:extLst>
              <a:ext uri="{FF2B5EF4-FFF2-40B4-BE49-F238E27FC236}">
                <a16:creationId xmlns:a16="http://schemas.microsoft.com/office/drawing/2014/main" id="{6001EB2B-DEE0-4AF0-B580-554FD7FA37A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137" y="3314809"/>
            <a:ext cx="228600" cy="228600"/>
          </a:xfrm>
          <a:prstGeom prst="rect">
            <a:avLst/>
          </a:prstGeom>
        </p:spPr>
      </p:pic>
    </p:spTree>
    <p:extLst>
      <p:ext uri="{BB962C8B-B14F-4D97-AF65-F5344CB8AC3E}">
        <p14:creationId xmlns:p14="http://schemas.microsoft.com/office/powerpoint/2010/main" val="28067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expected orbital period value of exactly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days, “reverse-calculate” to find the precise value for</a:t>
                </a:r>
                <a14:m>
                  <m:oMath xmlns:m="http://schemas.openxmlformats.org/officeDocument/2006/math">
                    <m:sSub>
                      <m:sSubPr>
                        <m:ctrlPr>
                          <a:rPr lang="en-US" sz="1600" b="1" i="1" dirty="0">
                            <a:latin typeface="Cambria Math" panose="02040503050406030204" pitchFamily="18" charset="0"/>
                          </a:rPr>
                        </m:ctrlPr>
                      </m:sSubPr>
                      <m:e>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𝒄𝒆𝒏𝒕𝒆𝒓</m:t>
                        </m:r>
                      </m:sub>
                    </m:sSub>
                    <m:r>
                      <a:rPr lang="en-US" sz="1600" b="1" i="1" dirty="0">
                        <a:latin typeface="Cambria Math" panose="02040503050406030204" pitchFamily="18" charset="0"/>
                      </a:rPr>
                      <m:t>)</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calculated value for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oMath>
                </a14:m>
                <a:r>
                  <a:rPr lang="en-US" sz="1600" dirty="0"/>
                  <a:t>. This represents the </a:t>
                </a:r>
                <a:r>
                  <a:rPr lang="en-US" sz="1600" b="1" dirty="0"/>
                  <a:t>antediluvian center mass of the solar system</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157" t="-82609" r="-784" b="-207246"/>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88060" r="-784" b="-113433"/>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64384" r="-784" b="-4110"/>
                          </a:stretch>
                        </a:blipFill>
                      </a:tcPr>
                    </a:tc>
                    <a:extLst>
                      <a:ext uri="{0D108BD9-81ED-4DB2-BD59-A6C34878D82A}">
                        <a16:rowId xmlns:a16="http://schemas.microsoft.com/office/drawing/2014/main" val="3664318582"/>
                      </a:ext>
                    </a:extLst>
                  </a:tr>
                </a:tbl>
              </a:graphicData>
            </a:graphic>
          </p:graphicFrame>
        </mc:Fallback>
      </mc:AlternateContent>
      <p:pic>
        <p:nvPicPr>
          <p:cNvPr id="18" name="Graphic 17" descr="Checkmark with solid fill">
            <a:extLst>
              <a:ext uri="{FF2B5EF4-FFF2-40B4-BE49-F238E27FC236}">
                <a16:creationId xmlns:a16="http://schemas.microsoft.com/office/drawing/2014/main" id="{E731AE45-5FD5-4DBC-B06C-B6F3F82E44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p:pic>
        <p:nvPicPr>
          <p:cNvPr id="21" name="Graphic 20" descr="Checkmark with solid fill">
            <a:extLst>
              <a:ext uri="{FF2B5EF4-FFF2-40B4-BE49-F238E27FC236}">
                <a16:creationId xmlns:a16="http://schemas.microsoft.com/office/drawing/2014/main" id="{9D569EF8-9C52-4D6A-9BF4-C1630996029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23703" y="4791891"/>
            <a:ext cx="228600" cy="228600"/>
          </a:xfrm>
          <a:prstGeom prst="rect">
            <a:avLst/>
          </a:prstGeom>
        </p:spPr>
      </p:pic>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18145705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23" name="Graphic 22" descr="Checkmark with solid fill">
            <a:extLst>
              <a:ext uri="{FF2B5EF4-FFF2-40B4-BE49-F238E27FC236}">
                <a16:creationId xmlns:a16="http://schemas.microsoft.com/office/drawing/2014/main" id="{449E3074-F2D8-47EC-BF35-D051CDC170A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05648" y="1743891"/>
            <a:ext cx="228600" cy="228600"/>
          </a:xfrm>
          <a:prstGeom prst="rect">
            <a:avLst/>
          </a:prstGeom>
        </p:spPr>
      </p:pic>
    </p:spTree>
    <p:extLst>
      <p:ext uri="{BB962C8B-B14F-4D97-AF65-F5344CB8AC3E}">
        <p14:creationId xmlns:p14="http://schemas.microsoft.com/office/powerpoint/2010/main" val="313570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details of the missing center mass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smtClean="0">
                            <a:latin typeface="Cambria Math" panose="02040503050406030204" pitchFamily="18" charset="0"/>
                          </a:rPr>
                          <m:t>𝒄</m:t>
                        </m:r>
                      </m:sub>
                    </m:sSub>
                    <m:r>
                      <a:rPr lang="en-US" sz="1600" b="1" i="1" dirty="0" smtClean="0">
                        <a:latin typeface="Cambria Math" panose="02040503050406030204" pitchFamily="18" charset="0"/>
                      </a:rPr>
                      <m:t> </m:t>
                    </m:r>
                  </m:oMath>
                </a14:m>
                <a:r>
                  <a:rPr lang="en-US" sz="1600" dirty="0"/>
                  <a:t>).</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Antediluvian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𝟒𝟔𝟒𝟔𝟑𝟕𝟐𝟎𝟎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823510828"/>
                      </a:ext>
                    </a:extLst>
                  </a:tr>
                  <a:tr h="268593">
                    <a:tc>
                      <a:txBody>
                        <a:bodyPr/>
                        <a:lstStyle/>
                        <a:p>
                          <a:pPr>
                            <a:lnSpc>
                              <a:spcPct val="150000"/>
                            </a:lnSpc>
                          </a:pPr>
                          <a:r>
                            <a:rPr lang="en-US" sz="1400" b="1" dirty="0"/>
                            <a:t>Current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𝟒𝟔𝟑𝟏𝟕𝟗𝟔𝟗𝟎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1102402108"/>
                      </a:ext>
                    </a:extLst>
                  </a:tr>
                  <a:tr h="268593">
                    <a:tc>
                      <a:txBody>
                        <a:bodyPr/>
                        <a:lstStyle/>
                        <a:p>
                          <a:pPr>
                            <a:lnSpc>
                              <a:spcPct val="150000"/>
                            </a:lnSpc>
                          </a:pPr>
                          <a:r>
                            <a:rPr lang="en-US" sz="1400" b="1" dirty="0"/>
                            <a:t>Missing Mass (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𝚫</m:t>
                              </m:r>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r>
                            <a:rPr lang="en-US" sz="1400" b="1" dirty="0"/>
                            <a:t>)</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𝟒𝟓𝟕𝟓𝟎𝟖𝟒𝟖𝟖</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Missing Mass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m:t>
                              </m:r>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𝟎</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𝟎𝟑𝟐𝟔𝟓𝟏</m:t>
                                </m:r>
                                <m:r>
                                  <a:rPr lang="en-US" sz="1400" b="1" i="1" dirty="0" smtClean="0">
                                    <a:solidFill>
                                      <a:schemeClr val="tx1"/>
                                    </a:solidFill>
                                    <a:latin typeface="Cambria Math" panose="02040503050406030204" pitchFamily="18" charset="0"/>
                                    <a:ea typeface="Cambria Math" panose="02040503050406030204" pitchFamily="18" charset="0"/>
                                  </a:rPr>
                                  <m:t>%</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𝟐𝟗𝟖𝟕𝟓𝟎𝟔𝟐𝟑</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215" t="-82609" r="-96567" b="-498551"/>
                          </a:stretch>
                        </a:blipFill>
                      </a:tcPr>
                    </a:tc>
                    <a:tc>
                      <a:txBody>
                        <a:bodyPr/>
                        <a:lstStyle/>
                        <a:p>
                          <a:endParaRPr lang="en-US"/>
                        </a:p>
                      </a:txBody>
                      <a:tcPr>
                        <a:blipFill>
                          <a:blip r:embed="rId3"/>
                          <a:stretch>
                            <a:fillRect l="-104709" t="-82609" r="-897" b="-498551"/>
                          </a:stretch>
                        </a:blipFill>
                      </a:tcPr>
                    </a:tc>
                    <a:extLst>
                      <a:ext uri="{0D108BD9-81ED-4DB2-BD59-A6C34878D82A}">
                        <a16:rowId xmlns:a16="http://schemas.microsoft.com/office/drawing/2014/main" val="823510828"/>
                      </a:ext>
                    </a:extLst>
                  </a:tr>
                  <a:tr h="418656">
                    <a:tc>
                      <a:txBody>
                        <a:bodyPr/>
                        <a:lstStyle/>
                        <a:p>
                          <a:endParaRPr lang="en-US"/>
                        </a:p>
                      </a:txBody>
                      <a:tcPr>
                        <a:blipFill>
                          <a:blip r:embed="rId3"/>
                          <a:stretch>
                            <a:fillRect l="-215" t="-182609" r="-96567" b="-398551"/>
                          </a:stretch>
                        </a:blipFill>
                      </a:tcPr>
                    </a:tc>
                    <a:tc>
                      <a:txBody>
                        <a:bodyPr/>
                        <a:lstStyle/>
                        <a:p>
                          <a:endParaRPr lang="en-US"/>
                        </a:p>
                      </a:txBody>
                      <a:tcPr>
                        <a:blipFill>
                          <a:blip r:embed="rId3"/>
                          <a:stretch>
                            <a:fillRect l="-104709" t="-182609" r="-897" b="-398551"/>
                          </a:stretch>
                        </a:blipFill>
                      </a:tcPr>
                    </a:tc>
                    <a:extLst>
                      <a:ext uri="{0D108BD9-81ED-4DB2-BD59-A6C34878D82A}">
                        <a16:rowId xmlns:a16="http://schemas.microsoft.com/office/drawing/2014/main" val="1102402108"/>
                      </a:ext>
                    </a:extLst>
                  </a:tr>
                  <a:tr h="418656">
                    <a:tc>
                      <a:txBody>
                        <a:bodyPr/>
                        <a:lstStyle/>
                        <a:p>
                          <a:endParaRPr lang="en-US"/>
                        </a:p>
                      </a:txBody>
                      <a:tcPr>
                        <a:blipFill>
                          <a:blip r:embed="rId3"/>
                          <a:stretch>
                            <a:fillRect l="-215" t="-282609" r="-96567" b="-298551"/>
                          </a:stretch>
                        </a:blipFill>
                      </a:tcPr>
                    </a:tc>
                    <a:tc>
                      <a:txBody>
                        <a:bodyPr/>
                        <a:lstStyle/>
                        <a:p>
                          <a:endParaRPr lang="en-US"/>
                        </a:p>
                      </a:txBody>
                      <a:tcPr>
                        <a:blipFill>
                          <a:blip r:embed="rId3"/>
                          <a:stretch>
                            <a:fillRect l="-104709" t="-282609" r="-897" b="-298551"/>
                          </a:stretch>
                        </a:blipFill>
                      </a:tcPr>
                    </a:tc>
                    <a:extLst>
                      <a:ext uri="{0D108BD9-81ED-4DB2-BD59-A6C34878D82A}">
                        <a16:rowId xmlns:a16="http://schemas.microsoft.com/office/drawing/2014/main" val="2224302682"/>
                      </a:ext>
                    </a:extLst>
                  </a:tr>
                  <a:tr h="411480">
                    <a:tc>
                      <a:txBody>
                        <a:bodyPr/>
                        <a:lstStyle/>
                        <a:p>
                          <a:endParaRPr lang="en-US"/>
                        </a:p>
                      </a:txBody>
                      <a:tcPr>
                        <a:blipFill>
                          <a:blip r:embed="rId3"/>
                          <a:stretch>
                            <a:fillRect l="-215" t="-394030" r="-96567" b="-207463"/>
                          </a:stretch>
                        </a:blipFill>
                      </a:tcPr>
                    </a:tc>
                    <a:tc>
                      <a:txBody>
                        <a:bodyPr/>
                        <a:lstStyle/>
                        <a:p>
                          <a:endParaRPr lang="en-US"/>
                        </a:p>
                      </a:txBody>
                      <a:tcPr>
                        <a:blipFill>
                          <a:blip r:embed="rId3"/>
                          <a:stretch>
                            <a:fillRect l="-104709" t="-394030" r="-897" b="-207463"/>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Mass of Neptune</a:t>
                          </a:r>
                        </a:p>
                      </a:txBody>
                      <a:tcPr/>
                    </a:tc>
                    <a:tc>
                      <a:txBody>
                        <a:bodyPr/>
                        <a:lstStyle/>
                        <a:p>
                          <a:endParaRPr lang="en-US"/>
                        </a:p>
                      </a:txBody>
                      <a:tcPr>
                        <a:blipFill>
                          <a:blip r:embed="rId3"/>
                          <a:stretch>
                            <a:fillRect l="-104709" t="-479710" r="-897"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3"/>
                          <a:stretch>
                            <a:fillRect l="-104709" t="-588235" r="-897" b="-2941"/>
                          </a:stretch>
                        </a:blipFill>
                      </a:tcPr>
                    </a:tc>
                    <a:extLst>
                      <a:ext uri="{0D108BD9-81ED-4DB2-BD59-A6C34878D82A}">
                        <a16:rowId xmlns:a16="http://schemas.microsoft.com/office/drawing/2014/main" val="226263275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3FCA9D-13F5-4790-B6E1-44364F3E6294}"/>
                  </a:ext>
                </a:extLst>
              </p:cNvPr>
              <p:cNvSpPr txBox="1"/>
              <p:nvPr/>
            </p:nvSpPr>
            <p:spPr>
              <a:xfrm>
                <a:off x="1598612" y="5552333"/>
                <a:ext cx="9747460" cy="1610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sun/solar system is missing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𝟒𝟓𝟕𝟓𝟎𝟖𝟒𝟖𝟖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𝟐𝟕</m:t>
                        </m:r>
                      </m:sup>
                    </m:sSup>
                    <m:r>
                      <a:rPr lang="en-US" sz="1600" b="1"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𝑘𝑡</m:t>
                    </m:r>
                  </m:oMath>
                </a14:m>
                <a:r>
                  <a:rPr lang="en-US" sz="1600" dirty="0"/>
                  <a:t> of mass (about</a:t>
                </a:r>
                <a14:m>
                  <m:oMath xmlns:m="http://schemas.openxmlformats.org/officeDocument/2006/math">
                    <m:r>
                      <a:rPr lang="en-US" sz="1600" b="0" i="0"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oMath>
                </a14:m>
                <a:r>
                  <a:rPr lang="en-US" sz="1600" dirty="0"/>
                  <a:t> Neptune sized planets). This mass could be from planets that no longer exists within the solar system, “ejected” mass from the Sun, or both. </a:t>
                </a:r>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073FCA9D-13F5-4790-B6E1-44364F3E6294}"/>
                  </a:ext>
                </a:extLst>
              </p:cNvPr>
              <p:cNvSpPr txBox="1">
                <a:spLocks noRot="1" noChangeAspect="1" noMove="1" noResize="1" noEditPoints="1" noAdjustHandles="1" noChangeArrowheads="1" noChangeShapeType="1" noTextEdit="1"/>
              </p:cNvSpPr>
              <p:nvPr/>
            </p:nvSpPr>
            <p:spPr>
              <a:xfrm>
                <a:off x="1598612" y="5552333"/>
                <a:ext cx="9747460" cy="1610467"/>
              </a:xfrm>
              <a:prstGeom prst="rect">
                <a:avLst/>
              </a:prstGeom>
              <a:blipFill>
                <a:blip r:embed="rId4"/>
                <a:stretch>
                  <a:fillRect l="-313" t="-2652" r="-125"/>
                </a:stretch>
              </a:blipFill>
            </p:spPr>
            <p:txBody>
              <a:bodyPr/>
              <a:lstStyle/>
              <a:p>
                <a:r>
                  <a:rPr lang="en-US">
                    <a:noFill/>
                  </a:rPr>
                  <a:t> </a:t>
                </a:r>
              </a:p>
            </p:txBody>
          </p:sp>
        </mc:Fallback>
      </mc:AlternateContent>
    </p:spTree>
    <p:extLst>
      <p:ext uri="{BB962C8B-B14F-4D97-AF65-F5344CB8AC3E}">
        <p14:creationId xmlns:p14="http://schemas.microsoft.com/office/powerpoint/2010/main" val="168821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Each year the sun will lose </a:t>
                </a:r>
                <a14:m>
                  <m:oMath xmlns:m="http://schemas.openxmlformats.org/officeDocument/2006/math">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𝟒𝟏𝟐</m:t>
                    </m:r>
                    <m:r>
                      <a:rPr lang="en-US" sz="1600" b="1" i="1" dirty="0" smtClean="0">
                        <a:solidFill>
                          <a:schemeClr val="tx1"/>
                        </a:solidFill>
                        <a:latin typeface="Cambria Math" panose="02040503050406030204" pitchFamily="18" charset="0"/>
                        <a:ea typeface="Cambria Math" panose="02040503050406030204" pitchFamily="18" charset="0"/>
                      </a:rPr>
                      <m:t>×</m:t>
                    </m:r>
                    <m:sSup>
                      <m:sSupPr>
                        <m:ctrlPr>
                          <a:rPr lang="en-US" sz="1600" b="1" i="1" dirty="0" smtClean="0">
                            <a:solidFill>
                              <a:schemeClr val="tx1"/>
                            </a:solidFill>
                            <a:latin typeface="Cambria Math" panose="02040503050406030204" pitchFamily="18" charset="0"/>
                            <a:ea typeface="Cambria Math" panose="02040503050406030204" pitchFamily="18" charset="0"/>
                          </a:rPr>
                        </m:ctrlPr>
                      </m:sSupPr>
                      <m:e>
                        <m:r>
                          <a:rPr lang="en-US" sz="1600" b="1" i="1" dirty="0" smtClean="0">
                            <a:solidFill>
                              <a:schemeClr val="tx1"/>
                            </a:solidFill>
                            <a:latin typeface="Cambria Math" panose="02040503050406030204" pitchFamily="18" charset="0"/>
                            <a:ea typeface="Cambria Math" panose="02040503050406030204" pitchFamily="18" charset="0"/>
                          </a:rPr>
                          <m:t>𝟏𝟎</m:t>
                        </m:r>
                      </m:e>
                      <m:sup>
                        <m:r>
                          <a:rPr lang="en-US" sz="1600" b="1" i="1" dirty="0" smtClean="0">
                            <a:solidFill>
                              <a:schemeClr val="tx1"/>
                            </a:solidFill>
                            <a:latin typeface="Cambria Math" panose="02040503050406030204" pitchFamily="18" charset="0"/>
                            <a:ea typeface="Cambria Math" panose="02040503050406030204" pitchFamily="18" charset="0"/>
                          </a:rPr>
                          <m:t>𝟏𝟕</m:t>
                        </m:r>
                      </m:sup>
                    </m:sSup>
                    <m:r>
                      <a:rPr lang="en-US" sz="1600" b="1" i="1" dirty="0" smtClean="0">
                        <a:solidFill>
                          <a:schemeClr val="tx1"/>
                        </a:solidFill>
                        <a:latin typeface="Cambria Math" panose="02040503050406030204" pitchFamily="18" charset="0"/>
                        <a:ea typeface="Cambria Math" panose="02040503050406030204" pitchFamily="18" charset="0"/>
                      </a:rPr>
                      <m:t> </m:t>
                    </m:r>
                    <m:r>
                      <a:rPr lang="en-US" sz="1600" b="0" i="1" dirty="0" smtClean="0">
                        <a:solidFill>
                          <a:schemeClr val="tx1"/>
                        </a:solidFill>
                        <a:latin typeface="Cambria Math" panose="02040503050406030204" pitchFamily="18" charset="0"/>
                        <a:ea typeface="Cambria Math" panose="02040503050406030204" pitchFamily="18" charset="0"/>
                      </a:rPr>
                      <m:t>𝑘𝑡</m:t>
                    </m:r>
                  </m:oMath>
                </a14:m>
                <a:r>
                  <a:rPr lang="en-US" sz="1600" dirty="0"/>
                  <a:t> due to radiation (heat, light, etc.).</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Annual Loss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𝟏𝟕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Loss Since </a:t>
                          </a:r>
                          <a14:m>
                            <m:oMath xmlns:m="http://schemas.openxmlformats.org/officeDocument/2006/math">
                              <m:r>
                                <a:rPr lang="en-US" sz="1400" b="1" i="1" dirty="0" smtClean="0">
                                  <a:latin typeface="Cambria Math" panose="02040503050406030204" pitchFamily="18" charset="0"/>
                                </a:rPr>
                                <m:t>𝟏𝟎𝟎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𝟐𝟐</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Lifetime Loss (4 Billion Years)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𝟑𝟕</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3289718684"/>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pPr>
                            <a:lnSpc>
                              <a:spcPct val="150000"/>
                            </a:lnSpc>
                          </a:pPr>
                          <a:r>
                            <a:rPr lang="en-US" sz="1400" b="1" dirty="0"/>
                            <a:t>Annual Loss </a:t>
                          </a:r>
                        </a:p>
                      </a:txBody>
                      <a:tcPr/>
                    </a:tc>
                    <a:tc>
                      <a:txBody>
                        <a:bodyPr/>
                        <a:lstStyle/>
                        <a:p>
                          <a:endParaRPr lang="en-US"/>
                        </a:p>
                      </a:txBody>
                      <a:tcPr>
                        <a:blipFill>
                          <a:blip r:embed="rId3"/>
                          <a:stretch>
                            <a:fillRect l="-115891" t="-82609" r="-969" b="-202899"/>
                          </a:stretch>
                        </a:blipFill>
                      </a:tcPr>
                    </a:tc>
                    <a:extLst>
                      <a:ext uri="{0D108BD9-81ED-4DB2-BD59-A6C34878D82A}">
                        <a16:rowId xmlns:a16="http://schemas.microsoft.com/office/drawing/2014/main" val="2224302682"/>
                      </a:ext>
                    </a:extLst>
                  </a:tr>
                  <a:tr h="418656">
                    <a:tc>
                      <a:txBody>
                        <a:bodyPr/>
                        <a:lstStyle/>
                        <a:p>
                          <a:endParaRPr lang="en-US"/>
                        </a:p>
                      </a:txBody>
                      <a:tcPr>
                        <a:blipFill>
                          <a:blip r:embed="rId3"/>
                          <a:stretch>
                            <a:fillRect l="-168" t="-182609" r="-87270" b="-102899"/>
                          </a:stretch>
                        </a:blipFill>
                      </a:tcPr>
                    </a:tc>
                    <a:tc>
                      <a:txBody>
                        <a:bodyPr/>
                        <a:lstStyle/>
                        <a:p>
                          <a:endParaRPr lang="en-US"/>
                        </a:p>
                      </a:txBody>
                      <a:tcPr>
                        <a:blipFill>
                          <a:blip r:embed="rId3"/>
                          <a:stretch>
                            <a:fillRect l="-115891" t="-182609" r="-969" b="-102899"/>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Lifetime Loss (4 Billion Years)</a:t>
                          </a:r>
                        </a:p>
                      </a:txBody>
                      <a:tcPr/>
                    </a:tc>
                    <a:tc>
                      <a:txBody>
                        <a:bodyPr/>
                        <a:lstStyle/>
                        <a:p>
                          <a:endParaRPr lang="en-US"/>
                        </a:p>
                      </a:txBody>
                      <a:tcPr>
                        <a:blipFill>
                          <a:blip r:embed="rId3"/>
                          <a:stretch>
                            <a:fillRect l="-115891" t="-282609" r="-969" b="-2899"/>
                          </a:stretch>
                        </a:blipFill>
                      </a:tcPr>
                    </a:tc>
                    <a:extLst>
                      <a:ext uri="{0D108BD9-81ED-4DB2-BD59-A6C34878D82A}">
                        <a16:rowId xmlns:a16="http://schemas.microsoft.com/office/drawing/2014/main" val="32897186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Missing Mass (since </a:t>
                          </a:r>
                          <a14:m>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𝟒𝟓𝟔</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𝟐𝟗𝟗</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4"/>
                          <a:stretch>
                            <a:fillRect l="-168" t="-85294" r="-87899" b="-204412"/>
                          </a:stretch>
                        </a:blipFill>
                      </a:tcPr>
                    </a:tc>
                    <a:tc>
                      <a:txBody>
                        <a:bodyPr/>
                        <a:lstStyle/>
                        <a:p>
                          <a:endParaRPr lang="en-US"/>
                        </a:p>
                      </a:txBody>
                      <a:tcPr>
                        <a:blipFill>
                          <a:blip r:embed="rId4"/>
                          <a:stretch>
                            <a:fillRect l="-114836" t="-85294" r="-771" b="-204412"/>
                          </a:stretch>
                        </a:blipFill>
                      </a:tcPr>
                    </a:tc>
                    <a:extLst>
                      <a:ext uri="{0D108BD9-81ED-4DB2-BD59-A6C34878D82A}">
                        <a16:rowId xmlns:a16="http://schemas.microsoft.com/office/drawing/2014/main" val="2224302682"/>
                      </a:ext>
                    </a:extLst>
                  </a:tr>
                  <a:tr h="418656">
                    <a:tc>
                      <a:txBody>
                        <a:bodyPr/>
                        <a:lstStyle/>
                        <a:p>
                          <a:pPr>
                            <a:lnSpc>
                              <a:spcPct val="150000"/>
                            </a:lnSpc>
                          </a:pPr>
                          <a:r>
                            <a:rPr lang="en-US" sz="1400" b="1" dirty="0"/>
                            <a:t>Mass of Neptune</a:t>
                          </a:r>
                        </a:p>
                      </a:txBody>
                      <a:tcPr/>
                    </a:tc>
                    <a:tc>
                      <a:txBody>
                        <a:bodyPr/>
                        <a:lstStyle/>
                        <a:p>
                          <a:endParaRPr lang="en-US"/>
                        </a:p>
                      </a:txBody>
                      <a:tcPr>
                        <a:blipFill>
                          <a:blip r:embed="rId4"/>
                          <a:stretch>
                            <a:fillRect l="-114836" t="-182609" r="-771"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4"/>
                          <a:stretch>
                            <a:fillRect l="-114836" t="-286765" r="-771" b="-2941"/>
                          </a:stretch>
                        </a:blipFill>
                      </a:tcPr>
                    </a:tc>
                    <a:extLst>
                      <a:ext uri="{0D108BD9-81ED-4DB2-BD59-A6C34878D82A}">
                        <a16:rowId xmlns:a16="http://schemas.microsoft.com/office/drawing/2014/main" val="2262632757"/>
                      </a:ext>
                    </a:extLst>
                  </a:tr>
                </a:tbl>
              </a:graphicData>
            </a:graphic>
          </p:graphicFrame>
        </mc:Fallback>
      </mc:AlternateContent>
    </p:spTree>
    <p:extLst>
      <p:ext uri="{BB962C8B-B14F-4D97-AF65-F5344CB8AC3E}">
        <p14:creationId xmlns:p14="http://schemas.microsoft.com/office/powerpoint/2010/main" val="83092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Mars: The Mirror Planet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details of the surface of the planet Mars using satellite images and elevation heat maps. The purpose is to identify the many aspects of Mars that “mirror” the properties of other objects/locations in the solar system, as well as the properties of Mars itself.</a:t>
            </a:r>
          </a:p>
          <a:p>
            <a:pPr>
              <a:lnSpc>
                <a:spcPct val="90000"/>
              </a:lnSpc>
              <a:spcAft>
                <a:spcPts val="600"/>
              </a:spcAft>
            </a:pPr>
            <a:endParaRPr lang="en-US" sz="1600" dirty="0"/>
          </a:p>
        </p:txBody>
      </p:sp>
    </p:spTree>
    <p:extLst>
      <p:ext uri="{BB962C8B-B14F-4D97-AF65-F5344CB8AC3E}">
        <p14:creationId xmlns:p14="http://schemas.microsoft.com/office/powerpoint/2010/main" val="36568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128770B-02A8-45D8-8030-A6FADC901567}"/>
              </a:ext>
            </a:extLst>
          </p:cNvPr>
          <p:cNvSpPr txBox="1"/>
          <p:nvPr/>
        </p:nvSpPr>
        <p:spPr>
          <a:xfrm>
            <a:off x="1563271" y="4121370"/>
            <a:ext cx="43025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equatorial circumference and minimum-average (between the minimum and average) orbital radius of Mars are mirrors of each other.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how this makes Mars a virtual mirror of itself.</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13" name="Title 12"/>
          <p:cNvSpPr>
            <a:spLocks noGrp="1"/>
          </p:cNvSpPr>
          <p:nvPr>
            <p:ph type="title"/>
          </p:nvPr>
        </p:nvSpPr>
        <p:spPr>
          <a:xfrm>
            <a:off x="1563272" y="594688"/>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Mirror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45311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Moon is a virtual mirror of Venus.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the relationship between their orbits and circumference.</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https://en.wikipedia.org/wiki/Mars</a:t>
            </a:r>
            <a:endParaRPr lang="en-US" sz="1200"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8</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Venus</a:t>
                          </a:r>
                        </a:p>
                      </a:txBody>
                      <a:tcPr/>
                    </a:tc>
                    <a:tc>
                      <a:txBody>
                        <a:bodyPr/>
                        <a:lstStyle/>
                        <a:p>
                          <a:endParaRPr lang="en-US"/>
                        </a:p>
                      </a:txBody>
                      <a:tcPr>
                        <a:blipFill>
                          <a:blip r:embed="rId3"/>
                          <a:stretch>
                            <a:fillRect l="-54839" t="-127941" r="-138710" b="-102941"/>
                          </a:stretch>
                        </a:blipFill>
                      </a:tcPr>
                    </a:tc>
                    <a:tc>
                      <a:txBody>
                        <a:bodyPr/>
                        <a:lstStyle/>
                        <a:p>
                          <a:endParaRPr lang="en-US"/>
                        </a:p>
                      </a:txBody>
                      <a:tcPr>
                        <a:blipFill>
                          <a:blip r:embed="rId3"/>
                          <a:stretch>
                            <a:fillRect l="-113089" t="-127941" r="-1309"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Moon</a:t>
                          </a:r>
                        </a:p>
                      </a:txBody>
                      <a:tcPr/>
                    </a:tc>
                    <a:tc>
                      <a:txBody>
                        <a:bodyPr/>
                        <a:lstStyle/>
                        <a:p>
                          <a:endParaRPr lang="en-US"/>
                        </a:p>
                      </a:txBody>
                      <a:tcPr>
                        <a:blipFill>
                          <a:blip r:embed="rId3"/>
                          <a:stretch>
                            <a:fillRect l="-54839" t="-227941" r="-138710" b="-2941"/>
                          </a:stretch>
                        </a:blipFill>
                      </a:tcPr>
                    </a:tc>
                    <a:tc>
                      <a:txBody>
                        <a:bodyPr/>
                        <a:lstStyle/>
                        <a:p>
                          <a:endParaRPr lang="en-US"/>
                        </a:p>
                      </a:txBody>
                      <a:tcPr>
                        <a:blipFill>
                          <a:blip r:embed="rId3"/>
                          <a:stretch>
                            <a:fillRect l="-113089" t="-227941" r="-1309" b="-2941"/>
                          </a:stretch>
                        </a:blipFill>
                      </a:tcPr>
                    </a:tc>
                    <a:extLst>
                      <a:ext uri="{0D108BD9-81ED-4DB2-BD59-A6C34878D82A}">
                        <a16:rowId xmlns:a16="http://schemas.microsoft.com/office/drawing/2014/main" val="570913032"/>
                      </a:ext>
                    </a:extLst>
                  </a:tr>
                </a:tbl>
              </a:graphicData>
            </a:graphic>
          </p:graphicFrame>
        </mc:Fallback>
      </mc:AlternateContent>
      <p:grpSp>
        <p:nvGrpSpPr>
          <p:cNvPr id="10" name="Group 9">
            <a:extLst>
              <a:ext uri="{FF2B5EF4-FFF2-40B4-BE49-F238E27FC236}">
                <a16:creationId xmlns:a16="http://schemas.microsoft.com/office/drawing/2014/main" id="{DB4976E4-3928-40BA-A151-1910B2A4BC40}"/>
              </a:ext>
            </a:extLst>
          </p:cNvPr>
          <p:cNvGrpSpPr/>
          <p:nvPr/>
        </p:nvGrpSpPr>
        <p:grpSpPr>
          <a:xfrm>
            <a:off x="8645863" y="2738078"/>
            <a:ext cx="381000" cy="149942"/>
            <a:chOff x="5993514" y="3505200"/>
            <a:chExt cx="690324" cy="163067"/>
          </a:xfrm>
        </p:grpSpPr>
        <p:sp>
          <p:nvSpPr>
            <p:cNvPr id="11" name="Arrow: Right 10">
              <a:extLst>
                <a:ext uri="{FF2B5EF4-FFF2-40B4-BE49-F238E27FC236}">
                  <a16:creationId xmlns:a16="http://schemas.microsoft.com/office/drawing/2014/main" id="{47F27005-CA3C-4E96-86E0-FC05A44EB14B}"/>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3E9FD9CB-C2F3-47DC-BE49-413373A30C84}"/>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Mars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Mars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127941" r="-118361" b="-102941"/>
                          </a:stretch>
                        </a:blipFill>
                      </a:tcPr>
                    </a:tc>
                    <a:tc>
                      <a:txBody>
                        <a:bodyPr/>
                        <a:lstStyle/>
                        <a:p>
                          <a:endParaRPr lang="en-US"/>
                        </a:p>
                      </a:txBody>
                      <a:tcPr>
                        <a:blipFill>
                          <a:blip r:embed="rId4"/>
                          <a:stretch>
                            <a:fillRect l="-128652" t="-127941" r="-1404"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227941" r="-118361" b="-2941"/>
                          </a:stretch>
                        </a:blipFill>
                      </a:tcPr>
                    </a:tc>
                    <a:tc>
                      <a:txBody>
                        <a:bodyPr/>
                        <a:lstStyle/>
                        <a:p>
                          <a:endParaRPr lang="en-US"/>
                        </a:p>
                      </a:txBody>
                      <a:tcPr>
                        <a:blipFill>
                          <a:blip r:embed="rId4"/>
                          <a:stretch>
                            <a:fillRect l="-128652" t="-227941" r="-1404" b="-2941"/>
                          </a:stretch>
                        </a:blipFill>
                      </a:tcPr>
                    </a:tc>
                    <a:extLst>
                      <a:ext uri="{0D108BD9-81ED-4DB2-BD59-A6C34878D82A}">
                        <a16:rowId xmlns:a16="http://schemas.microsoft.com/office/drawing/2014/main" val="570913032"/>
                      </a:ext>
                    </a:extLst>
                  </a:tr>
                </a:tbl>
              </a:graphicData>
            </a:graphic>
          </p:graphicFrame>
        </mc:Fallback>
      </mc:AlternateContent>
      <p:grpSp>
        <p:nvGrpSpPr>
          <p:cNvPr id="2" name="Group 1">
            <a:extLst>
              <a:ext uri="{FF2B5EF4-FFF2-40B4-BE49-F238E27FC236}">
                <a16:creationId xmlns:a16="http://schemas.microsoft.com/office/drawing/2014/main" id="{D3799117-8816-4B4D-A82C-551B79E79A03}"/>
              </a:ext>
            </a:extLst>
          </p:cNvPr>
          <p:cNvGrpSpPr/>
          <p:nvPr/>
        </p:nvGrpSpPr>
        <p:grpSpPr>
          <a:xfrm>
            <a:off x="8835114" y="5206182"/>
            <a:ext cx="381000" cy="356470"/>
            <a:chOff x="8650802" y="5203698"/>
            <a:chExt cx="381000" cy="356470"/>
          </a:xfrm>
        </p:grpSpPr>
        <p:sp>
          <p:nvSpPr>
            <p:cNvPr id="17" name="Arrow: Right 16">
              <a:extLst>
                <a:ext uri="{FF2B5EF4-FFF2-40B4-BE49-F238E27FC236}">
                  <a16:creationId xmlns:a16="http://schemas.microsoft.com/office/drawing/2014/main" id="{14F90759-C529-44C0-8507-DB73B91319DE}"/>
                </a:ext>
              </a:extLst>
            </p:cNvPr>
            <p:cNvSpPr/>
            <p:nvPr/>
          </p:nvSpPr>
          <p:spPr>
            <a:xfrm rot="10800000">
              <a:off x="8653299" y="5203698"/>
              <a:ext cx="378503" cy="140134"/>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14972DD1-7F64-42BB-942C-A107ADFC0CA9}"/>
                </a:ext>
              </a:extLst>
            </p:cNvPr>
            <p:cNvSpPr/>
            <p:nvPr/>
          </p:nvSpPr>
          <p:spPr>
            <a:xfrm>
              <a:off x="8650802" y="5420034"/>
              <a:ext cx="378503" cy="140134"/>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840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570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satellite images of the northern and southern pole regions of Mars.</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132012" y="2362200"/>
            <a:ext cx="4167599" cy="37637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9" name="Picture 8">
            <a:extLst>
              <a:ext uri="{FF2B5EF4-FFF2-40B4-BE49-F238E27FC236}">
                <a16:creationId xmlns:a16="http://schemas.microsoft.com/office/drawing/2014/main" id="{A1C94E47-CCBF-465A-9F6E-AE15EB883BA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08812" y="2362200"/>
            <a:ext cx="3937589" cy="3773309"/>
          </a:xfrm>
          <a:prstGeom prst="rect">
            <a:avLst/>
          </a:prstGeom>
        </p:spPr>
      </p:pic>
      <p:sp>
        <p:nvSpPr>
          <p:cNvPr id="10" name="TextBox 9">
            <a:extLst>
              <a:ext uri="{FF2B5EF4-FFF2-40B4-BE49-F238E27FC236}">
                <a16:creationId xmlns:a16="http://schemas.microsoft.com/office/drawing/2014/main" id="{8AE2005E-54FB-4EF9-A91B-D0C718445C49}"/>
              </a:ext>
            </a:extLst>
          </p:cNvPr>
          <p:cNvSpPr txBox="1"/>
          <p:nvPr/>
        </p:nvSpPr>
        <p:spPr>
          <a:xfrm>
            <a:off x="8645624" y="6249033"/>
            <a:ext cx="663964" cy="307777"/>
          </a:xfrm>
          <a:prstGeom prst="rect">
            <a:avLst/>
          </a:prstGeom>
          <a:noFill/>
        </p:spPr>
        <p:txBody>
          <a:bodyPr wrap="none" rtlCol="0">
            <a:spAutoFit/>
          </a:bodyPr>
          <a:lstStyle/>
          <a:p>
            <a:r>
              <a:rPr lang="en-US" sz="1400" dirty="0"/>
              <a:t>South</a:t>
            </a:r>
          </a:p>
        </p:txBody>
      </p:sp>
      <p:sp>
        <p:nvSpPr>
          <p:cNvPr id="12" name="TextBox 11">
            <a:extLst>
              <a:ext uri="{FF2B5EF4-FFF2-40B4-BE49-F238E27FC236}">
                <a16:creationId xmlns:a16="http://schemas.microsoft.com/office/drawing/2014/main" id="{ECD6D75F-CB35-4402-B122-F99D36775026}"/>
              </a:ext>
            </a:extLst>
          </p:cNvPr>
          <p:cNvSpPr txBox="1"/>
          <p:nvPr/>
        </p:nvSpPr>
        <p:spPr>
          <a:xfrm>
            <a:off x="3892645" y="6199603"/>
            <a:ext cx="646331" cy="307777"/>
          </a:xfrm>
          <a:prstGeom prst="rect">
            <a:avLst/>
          </a:prstGeom>
          <a:noFill/>
        </p:spPr>
        <p:txBody>
          <a:bodyPr wrap="none" rtlCol="0">
            <a:spAutoFit/>
          </a:bodyPr>
          <a:lstStyle/>
          <a:p>
            <a:r>
              <a:rPr lang="en-US" sz="1400" dirty="0"/>
              <a:t>North</a:t>
            </a:r>
          </a:p>
        </p:txBody>
      </p:sp>
    </p:spTree>
    <p:extLst>
      <p:ext uri="{BB962C8B-B14F-4D97-AF65-F5344CB8AC3E}">
        <p14:creationId xmlns:p14="http://schemas.microsoft.com/office/powerpoint/2010/main" val="32736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226341" cy="2113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an elevation heat map* overlay over the northern pole region of Mars.</a:t>
            </a:r>
          </a:p>
          <a:p>
            <a:pPr indent="-246888">
              <a:lnSpc>
                <a:spcPct val="90000"/>
              </a:lnSpc>
              <a:spcAft>
                <a:spcPts val="600"/>
              </a:spcAft>
            </a:pPr>
            <a:endParaRPr lang="en-US" sz="1600" dirty="0"/>
          </a:p>
          <a:p>
            <a:pPr indent="-246888">
              <a:lnSpc>
                <a:spcPct val="90000"/>
              </a:lnSpc>
              <a:spcAft>
                <a:spcPts val="600"/>
              </a:spcAft>
            </a:pPr>
            <a:r>
              <a:rPr lang="en-US" sz="1600" dirty="0"/>
              <a:t>This map shows the Mars global terrain in shaded relief. This map is color-coded by altitude.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6317831" y="1785647"/>
            <a:ext cx="5167808" cy="47953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3" name="Picture 2" descr="Chart, timeline, bar chart&#10;&#10;Description automatically generated">
            <a:extLst>
              <a:ext uri="{FF2B5EF4-FFF2-40B4-BE49-F238E27FC236}">
                <a16:creationId xmlns:a16="http://schemas.microsoft.com/office/drawing/2014/main" id="{86D3C842-BBCA-4DC2-958C-AD1E02A20C0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3926" y="3612300"/>
            <a:ext cx="1219795" cy="2940348"/>
          </a:xfrm>
          <a:prstGeom prst="rect">
            <a:avLst/>
          </a:prstGeom>
        </p:spPr>
      </p:pic>
      <p:sp>
        <p:nvSpPr>
          <p:cNvPr id="8" name="TextBox 7">
            <a:extLst>
              <a:ext uri="{FF2B5EF4-FFF2-40B4-BE49-F238E27FC236}">
                <a16:creationId xmlns:a16="http://schemas.microsoft.com/office/drawing/2014/main" id="{F63B58B4-F50F-4E48-8EB9-3FF2B14E6505}"/>
              </a:ext>
            </a:extLst>
          </p:cNvPr>
          <p:cNvSpPr txBox="1"/>
          <p:nvPr/>
        </p:nvSpPr>
        <p:spPr>
          <a:xfrm>
            <a:off x="1558139" y="4863588"/>
            <a:ext cx="3250120" cy="1689060"/>
          </a:xfrm>
          <a:prstGeom prst="rect">
            <a:avLst/>
          </a:prstGeom>
        </p:spPr>
        <p:txBody>
          <a:bodyPr vert="horz" lIns="91440" tIns="45720" rIns="91440" bIns="45720" rtlCol="0">
            <a:normAutofit/>
          </a:bodyPr>
          <a:lstStyle/>
          <a:p>
            <a:pPr indent="-246888">
              <a:lnSpc>
                <a:spcPct val="90000"/>
              </a:lnSpc>
              <a:spcAft>
                <a:spcPts val="600"/>
              </a:spcAft>
            </a:pPr>
            <a:r>
              <a:rPr lang="en-US" sz="1400" dirty="0"/>
              <a:t>*This heat map is available within Google Earth Pro’s view of Mars. </a:t>
            </a:r>
          </a:p>
          <a:p>
            <a:pPr indent="-246888">
              <a:lnSpc>
                <a:spcPct val="90000"/>
              </a:lnSpc>
              <a:spcAft>
                <a:spcPts val="600"/>
              </a:spcAft>
            </a:pPr>
            <a:endParaRPr lang="en-US" sz="1400" dirty="0"/>
          </a:p>
          <a:p>
            <a:pPr indent="-246888">
              <a:lnSpc>
                <a:spcPct val="90000"/>
              </a:lnSpc>
              <a:spcAft>
                <a:spcPts val="600"/>
              </a:spcAft>
            </a:pPr>
            <a:r>
              <a:rPr lang="en-US" sz="1400" dirty="0"/>
              <a:t>The option is located under Layers – Primary Database – Global Maps – Colorized Terrain.</a:t>
            </a:r>
          </a:p>
        </p:txBody>
      </p:sp>
    </p:spTree>
    <p:extLst>
      <p:ext uri="{BB962C8B-B14F-4D97-AF65-F5344CB8AC3E}">
        <p14:creationId xmlns:p14="http://schemas.microsoft.com/office/powerpoint/2010/main" val="253639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25879" y="2664815"/>
            <a:ext cx="3803266" cy="34347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889928" y="2636816"/>
            <a:ext cx="3819167" cy="3543911"/>
          </a:xfrm>
          <a:prstGeom prst="rect">
            <a:avLst/>
          </a:prstGeom>
        </p:spPr>
      </p:pic>
    </p:spTree>
    <p:extLst>
      <p:ext uri="{BB962C8B-B14F-4D97-AF65-F5344CB8AC3E}">
        <p14:creationId xmlns:p14="http://schemas.microsoft.com/office/powerpoint/2010/main" val="2199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Create the second system of the pair by using the calibration value as the equatorial circumference. This second system is a </a:t>
            </a:r>
            <a:r>
              <a:rPr lang="en-US" sz="1600" b="1" dirty="0"/>
              <a:t>circumference-based</a:t>
            </a:r>
            <a:r>
              <a:rPr lang="en-US" sz="1600" dirty="0"/>
              <a:t>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522657694"/>
                  </p:ext>
                </p:extLst>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51816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492252">
                    <a:tc>
                      <a:txBody>
                        <a:bodyPr/>
                        <a:lstStyle/>
                        <a:p>
                          <a:endParaRPr lang="en-US"/>
                        </a:p>
                      </a:txBody>
                      <a:tcPr>
                        <a:blipFill>
                          <a:blip r:embed="rId2"/>
                          <a:stretch>
                            <a:fillRect l="-331" t="-107407" r="-430464" b="-2469"/>
                          </a:stretch>
                        </a:blipFill>
                      </a:tcPr>
                    </a:tc>
                    <a:tc>
                      <a:txBody>
                        <a:bodyPr/>
                        <a:lstStyle/>
                        <a:p>
                          <a:endParaRPr lang="en-US"/>
                        </a:p>
                      </a:txBody>
                      <a:tcPr>
                        <a:blipFill>
                          <a:blip r:embed="rId2"/>
                          <a:stretch>
                            <a:fillRect l="-60600" t="-107407" r="-160000" b="-2469"/>
                          </a:stretch>
                        </a:blipFill>
                      </a:tcPr>
                    </a:tc>
                    <a:tc>
                      <a:txBody>
                        <a:bodyPr/>
                        <a:lstStyle/>
                        <a:p>
                          <a:endParaRPr lang="en-US"/>
                        </a:p>
                      </a:txBody>
                      <a:tcPr>
                        <a:blipFill>
                          <a:blip r:embed="rId2"/>
                          <a:stretch>
                            <a:fillRect l="-182500" t="-107407" r="-81818" b="-2469"/>
                          </a:stretch>
                        </a:blipFill>
                      </a:tcPr>
                    </a:tc>
                    <a:tc>
                      <a:txBody>
                        <a:bodyPr/>
                        <a:lstStyle/>
                        <a:p>
                          <a:endParaRPr lang="en-US"/>
                        </a:p>
                      </a:txBody>
                      <a:tcPr>
                        <a:blipFill>
                          <a:blip r:embed="rId2"/>
                          <a:stretch>
                            <a:fillRect l="-349157" t="-107407" r="-1124" b="-2469"/>
                          </a:stretch>
                        </a:blipFill>
                      </a:tcPr>
                    </a:tc>
                    <a:extLst>
                      <a:ext uri="{0D108BD9-81ED-4DB2-BD59-A6C34878D82A}">
                        <a16:rowId xmlns:a16="http://schemas.microsoft.com/office/drawing/2014/main" val="1121925249"/>
                      </a:ext>
                    </a:extLst>
                  </a:tr>
                </a:tbl>
              </a:graphicData>
            </a:graphic>
          </p:graphicFrame>
        </mc:Fallback>
      </mc:AlternateContent>
      <p:sp>
        <p:nvSpPr>
          <p:cNvPr id="9" name="TextBox 8">
            <a:extLst>
              <a:ext uri="{FF2B5EF4-FFF2-40B4-BE49-F238E27FC236}">
                <a16:creationId xmlns:a16="http://schemas.microsoft.com/office/drawing/2014/main" id="{8F728E46-1D16-4898-9CE5-5202DEB77B40}"/>
              </a:ext>
            </a:extLst>
          </p:cNvPr>
          <p:cNvSpPr txBox="1"/>
          <p:nvPr/>
        </p:nvSpPr>
        <p:spPr>
          <a:xfrm>
            <a:off x="1563271" y="41148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final calibration value is equal to the equatorial circumference of the system.</a:t>
            </a:r>
          </a:p>
        </p:txBody>
      </p:sp>
    </p:spTree>
    <p:extLst>
      <p:ext uri="{BB962C8B-B14F-4D97-AF65-F5344CB8AC3E}">
        <p14:creationId xmlns:p14="http://schemas.microsoft.com/office/powerpoint/2010/main" val="29187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Southern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559896"/>
            <a:ext cx="3803266"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590235"/>
            <a:ext cx="3819167" cy="3637074"/>
          </a:xfrm>
          <a:prstGeom prst="rect">
            <a:avLst/>
          </a:prstGeom>
        </p:spPr>
      </p:pic>
    </p:spTree>
    <p:extLst>
      <p:ext uri="{BB962C8B-B14F-4D97-AF65-F5344CB8AC3E}">
        <p14:creationId xmlns:p14="http://schemas.microsoft.com/office/powerpoint/2010/main" val="41820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Equatorial Region (Side)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659481"/>
            <a:ext cx="3803266" cy="3445419"/>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644815"/>
            <a:ext cx="3819167" cy="3527914"/>
          </a:xfrm>
          <a:prstGeom prst="rect">
            <a:avLst/>
          </a:prstGeom>
        </p:spPr>
      </p:pic>
    </p:spTree>
    <p:extLst>
      <p:ext uri="{BB962C8B-B14F-4D97-AF65-F5344CB8AC3E}">
        <p14:creationId xmlns:p14="http://schemas.microsoft.com/office/powerpoint/2010/main" val="30064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half of the planet Mars appears to have exponentially more impact craters than the other. 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284412" y="2863400"/>
            <a:ext cx="3584135" cy="3528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74403" y="2895484"/>
            <a:ext cx="3699703" cy="35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55812" y="2815867"/>
            <a:ext cx="3895698"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42989" y="2823888"/>
            <a:ext cx="3699703" cy="30435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70599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Note that the area is the equivalent of an entire hemisphere (one side of the planet). Also note that the sparsely populated region is contained within the northern hemisphere.</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341734" y="2903079"/>
            <a:ext cx="3323853"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7104317" y="2911100"/>
            <a:ext cx="3377047" cy="3043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4506C7-642F-461C-9FE6-66A980C7B4A0}"/>
              </a:ext>
            </a:extLst>
          </p:cNvPr>
          <p:cNvSpPr txBox="1"/>
          <p:nvPr/>
        </p:nvSpPr>
        <p:spPr>
          <a:xfrm>
            <a:off x="7618412" y="6093023"/>
            <a:ext cx="2791405" cy="307777"/>
          </a:xfrm>
          <a:prstGeom prst="rect">
            <a:avLst/>
          </a:prstGeom>
          <a:noFill/>
        </p:spPr>
        <p:txBody>
          <a:bodyPr wrap="none" rtlCol="0">
            <a:spAutoFit/>
          </a:bodyPr>
          <a:lstStyle/>
          <a:p>
            <a:r>
              <a:rPr lang="en-US" sz="1400" dirty="0"/>
              <a:t>Densely Populated With Craters</a:t>
            </a:r>
          </a:p>
        </p:txBody>
      </p:sp>
      <p:sp>
        <p:nvSpPr>
          <p:cNvPr id="12" name="TextBox 11">
            <a:extLst>
              <a:ext uri="{FF2B5EF4-FFF2-40B4-BE49-F238E27FC236}">
                <a16:creationId xmlns:a16="http://schemas.microsoft.com/office/drawing/2014/main" id="{5C69A4E8-2DC6-4F38-B47A-77891B3D5959}"/>
              </a:ext>
            </a:extLst>
          </p:cNvPr>
          <p:cNvSpPr txBox="1"/>
          <p:nvPr/>
        </p:nvSpPr>
        <p:spPr>
          <a:xfrm>
            <a:off x="2741612" y="6093023"/>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9798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055812" y="2901689"/>
            <a:ext cx="3895698" cy="2867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805372" y="2901689"/>
            <a:ext cx="4011508" cy="28678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199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 Locking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Tidal locking between a pair of </a:t>
            </a:r>
            <a:r>
              <a:rPr lang="en-US" sz="1600" b="1" dirty="0"/>
              <a:t>co-orbiting</a:t>
            </a:r>
            <a:r>
              <a:rPr lang="en-US" sz="1600" dirty="0"/>
              <a:t> astronomical bodies occurs when one of the objects reaches a state where there is no longer any net change in its rotation rate over the course of a complete orbit. (This is also called gravitational locking, captured rotation, and spin–orbit locking.) </a:t>
            </a:r>
          </a:p>
          <a:p>
            <a:pPr indent="-246888">
              <a:lnSpc>
                <a:spcPct val="90000"/>
              </a:lnSpc>
              <a:spcAft>
                <a:spcPts val="600"/>
              </a:spcAft>
            </a:pPr>
            <a:endParaRPr lang="en-US" sz="1600" dirty="0"/>
          </a:p>
          <a:p>
            <a:pPr indent="-246888">
              <a:lnSpc>
                <a:spcPct val="90000"/>
              </a:lnSpc>
              <a:spcAft>
                <a:spcPts val="600"/>
              </a:spcAft>
            </a:pPr>
            <a:r>
              <a:rPr lang="en-US" sz="1600" dirty="0"/>
              <a:t>In the case where a tidally-locked body possesses </a:t>
            </a:r>
            <a:r>
              <a:rPr lang="en-US" sz="1600" b="1" dirty="0"/>
              <a:t>synchronous rotation</a:t>
            </a:r>
            <a:r>
              <a:rPr lang="en-US" sz="1600" dirty="0"/>
              <a:t>, the object takes just as long to rotate around its own axis as it does to revolve around its partner. For example, </a:t>
            </a:r>
            <a:r>
              <a:rPr lang="en-US" sz="1600" b="1" dirty="0"/>
              <a:t>the same side of the Moon always faces the Earth</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If the Moon were not rotating at all, it would alternately show its near and far sides to Earth, while moving around Earth in orbit, as shown in the right figure.</a:t>
            </a:r>
          </a:p>
          <a:p>
            <a:pPr indent="-246888">
              <a:lnSpc>
                <a:spcPct val="90000"/>
              </a:lnSpc>
              <a:spcAft>
                <a:spcPts val="600"/>
              </a:spcAft>
            </a:pPr>
            <a:endParaRPr lang="en-US" sz="1600" dirty="0"/>
          </a:p>
        </p:txBody>
      </p:sp>
      <p:pic>
        <p:nvPicPr>
          <p:cNvPr id="1028" name="Picture 4">
            <a:extLst>
              <a:ext uri="{FF2B5EF4-FFF2-40B4-BE49-F238E27FC236}">
                <a16:creationId xmlns:a16="http://schemas.microsoft.com/office/drawing/2014/main" id="{9FA4A18E-0968-49DF-B99B-DC4CC229121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53166" y="1696933"/>
            <a:ext cx="4192905" cy="4114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spTree>
    <p:extLst>
      <p:ext uri="{BB962C8B-B14F-4D97-AF65-F5344CB8AC3E}">
        <p14:creationId xmlns:p14="http://schemas.microsoft.com/office/powerpoint/2010/main" val="16757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(contiguous) half of the planet Mars appears to possess exponentially more impact craters than the other. </a:t>
            </a:r>
          </a:p>
          <a:p>
            <a:pPr indent="-246888">
              <a:lnSpc>
                <a:spcPct val="90000"/>
              </a:lnSpc>
              <a:spcAft>
                <a:spcPts val="600"/>
              </a:spcAft>
            </a:pPr>
            <a:endParaRPr lang="en-US" sz="1600" dirty="0"/>
          </a:p>
          <a:p>
            <a:pPr indent="-246888">
              <a:lnSpc>
                <a:spcPct val="90000"/>
              </a:lnSpc>
              <a:spcAft>
                <a:spcPts val="600"/>
              </a:spcAft>
            </a:pPr>
            <a:r>
              <a:rPr lang="en-US" sz="1600" dirty="0"/>
              <a:t>In addition, the side of Mars with the most craters is also higher in elevation (mean elevation). </a:t>
            </a:r>
          </a:p>
          <a:p>
            <a:pPr indent="-246888">
              <a:lnSpc>
                <a:spcPct val="90000"/>
              </a:lnSpc>
              <a:spcAft>
                <a:spcPts val="600"/>
              </a:spcAft>
            </a:pPr>
            <a:endParaRPr lang="en-US" sz="1600" dirty="0"/>
          </a:p>
          <a:p>
            <a:pPr indent="-246888">
              <a:lnSpc>
                <a:spcPct val="90000"/>
              </a:lnSpc>
              <a:spcAft>
                <a:spcPts val="600"/>
              </a:spcAft>
            </a:pPr>
            <a:r>
              <a:rPr lang="en-US" sz="1600" dirty="0"/>
              <a:t>This would be the result of millions, or even billions of years of space debris (asteroids, comets, etc.) falling primarily on one side of the planet.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https://en.wikipedia.org/wiki/Tidal_locking</a:t>
            </a:r>
            <a:endParaRPr lang="en-US" sz="1200" dirty="0"/>
          </a:p>
        </p:txBody>
      </p:sp>
      <p:grpSp>
        <p:nvGrpSpPr>
          <p:cNvPr id="2" name="Group 1">
            <a:extLst>
              <a:ext uri="{FF2B5EF4-FFF2-40B4-BE49-F238E27FC236}">
                <a16:creationId xmlns:a16="http://schemas.microsoft.com/office/drawing/2014/main" id="{13ECB82A-984B-46BF-B01A-00D5B50BF05F}"/>
              </a:ext>
            </a:extLst>
          </p:cNvPr>
          <p:cNvGrpSpPr/>
          <p:nvPr/>
        </p:nvGrpSpPr>
        <p:grpSpPr>
          <a:xfrm>
            <a:off x="6227547" y="1271944"/>
            <a:ext cx="5118525" cy="4314112"/>
            <a:chOff x="6227546" y="1893991"/>
            <a:chExt cx="5118525" cy="4314112"/>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9866711">
              <a:off x="7612271" y="3326012"/>
              <a:ext cx="2195045" cy="1712403"/>
            </a:xfrm>
            <a:prstGeom prst="rect">
              <a:avLst/>
            </a:prstGeom>
          </p:spPr>
        </p:pic>
        <p:grpSp>
          <p:nvGrpSpPr>
            <p:cNvPr id="18" name="Group 17">
              <a:extLst>
                <a:ext uri="{FF2B5EF4-FFF2-40B4-BE49-F238E27FC236}">
                  <a16:creationId xmlns:a16="http://schemas.microsoft.com/office/drawing/2014/main" id="{3C42EC4B-9F31-4EFB-A683-97DAD7F640E3}"/>
                </a:ext>
              </a:extLst>
            </p:cNvPr>
            <p:cNvGrpSpPr/>
            <p:nvPr/>
          </p:nvGrpSpPr>
          <p:grpSpPr>
            <a:xfrm rot="560498">
              <a:off x="9648033" y="2598329"/>
              <a:ext cx="1562054" cy="1268739"/>
              <a:chOff x="9574974" y="3352800"/>
              <a:chExt cx="1050580" cy="903319"/>
            </a:xfrm>
          </p:grpSpPr>
          <p:sp>
            <p:nvSpPr>
              <p:cNvPr id="20" name="Oval 19">
                <a:extLst>
                  <a:ext uri="{FF2B5EF4-FFF2-40B4-BE49-F238E27FC236}">
                    <a16:creationId xmlns:a16="http://schemas.microsoft.com/office/drawing/2014/main" id="{02A22E3F-CF91-4CA4-A8C0-832E2B035EE4}"/>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660270F-5424-4554-8A23-93861838BCE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02B456-2C90-4A85-B7B8-642C542665A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9078536-87E0-412E-98AE-96DFF0AEC7BB}"/>
                </a:ext>
              </a:extLst>
            </p:cNvPr>
            <p:cNvGrpSpPr/>
            <p:nvPr/>
          </p:nvGrpSpPr>
          <p:grpSpPr>
            <a:xfrm rot="20466984">
              <a:off x="8776233" y="1893991"/>
              <a:ext cx="1562054" cy="1268739"/>
              <a:chOff x="9574974" y="3352800"/>
              <a:chExt cx="1050580" cy="903319"/>
            </a:xfrm>
          </p:grpSpPr>
          <p:sp>
            <p:nvSpPr>
              <p:cNvPr id="26" name="Oval 25">
                <a:extLst>
                  <a:ext uri="{FF2B5EF4-FFF2-40B4-BE49-F238E27FC236}">
                    <a16:creationId xmlns:a16="http://schemas.microsoft.com/office/drawing/2014/main" id="{B94B6EC5-C0CF-4399-8217-C5DCD5F16A0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E1276481-1DED-4192-86AE-62BD0A3D661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631874-6F09-4AD8-8865-C819FCFB823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FEFD913-E2FE-4BA5-8A09-872D4108F13E}"/>
                </a:ext>
              </a:extLst>
            </p:cNvPr>
            <p:cNvGrpSpPr/>
            <p:nvPr/>
          </p:nvGrpSpPr>
          <p:grpSpPr>
            <a:xfrm rot="1572787">
              <a:off x="9784017" y="3435456"/>
              <a:ext cx="1562054" cy="1268739"/>
              <a:chOff x="9574974" y="3352800"/>
              <a:chExt cx="1050580" cy="903319"/>
            </a:xfrm>
          </p:grpSpPr>
          <p:sp>
            <p:nvSpPr>
              <p:cNvPr id="30" name="Oval 29">
                <a:extLst>
                  <a:ext uri="{FF2B5EF4-FFF2-40B4-BE49-F238E27FC236}">
                    <a16:creationId xmlns:a16="http://schemas.microsoft.com/office/drawing/2014/main" id="{C66345E8-9204-4A23-AAA6-0F26334A7C9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69AB8953-893D-4D29-90EB-DBE1B8DF449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86F6C0-96D0-418B-8B22-921EC7765DC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71B06C5-97D3-4A33-9CD7-BF00CB9CE424}"/>
                </a:ext>
              </a:extLst>
            </p:cNvPr>
            <p:cNvGrpSpPr/>
            <p:nvPr/>
          </p:nvGrpSpPr>
          <p:grpSpPr>
            <a:xfrm rot="9593184">
              <a:off x="6227546" y="4939364"/>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609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based on the grouping and distribution of the impact craters, the most likely cause of this condition is that </a:t>
                </a:r>
                <a:r>
                  <a:rPr lang="en-US" sz="1600" b="1" dirty="0"/>
                  <a:t>Mars was once tidally-locked in a co-orbital configuration with another planet</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co-orbital partner would need to be </a:t>
                </a:r>
                <a:r>
                  <a:rPr lang="en-US" sz="1600" b="1" dirty="0"/>
                  <a:t>at least the size of Mars</a:t>
                </a:r>
                <a:r>
                  <a:rPr lang="en-US" sz="1600" dirty="0"/>
                  <a:t>. And the pair would need to orbit each other at a close enough distance to “shield” nearly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of the </a:t>
                </a:r>
                <a:r>
                  <a:rPr lang="en-US" sz="1600" b="1" dirty="0"/>
                  <a:t>face</a:t>
                </a:r>
                <a:r>
                  <a:rPr lang="en-US" sz="1600" dirty="0"/>
                  <a:t> of Mars.</a:t>
                </a:r>
              </a:p>
              <a:p>
                <a:pPr indent="-246888">
                  <a:lnSpc>
                    <a:spcPct val="90000"/>
                  </a:lnSpc>
                  <a:spcAft>
                    <a:spcPts val="600"/>
                  </a:spcAft>
                </a:pPr>
                <a:endParaRPr lang="en-US" sz="1600" dirty="0"/>
              </a:p>
              <a:p>
                <a:pPr indent="-246888">
                  <a:lnSpc>
                    <a:spcPct val="90000"/>
                  </a:lnSpc>
                  <a:spcAft>
                    <a:spcPts val="600"/>
                  </a:spcAft>
                </a:pPr>
                <a:r>
                  <a:rPr lang="en-US" sz="1600" dirty="0"/>
                  <a:t>In other words, the co-orbital partner (at its minimum size) would be a </a:t>
                </a:r>
                <a:r>
                  <a:rPr lang="en-US" sz="1600" b="1" dirty="0"/>
                  <a:t>mirror</a:t>
                </a:r>
                <a:r>
                  <a:rPr lang="en-US" sz="1600" dirty="0"/>
                  <a:t> (or twin) or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4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42" name="Group 41">
            <a:extLst>
              <a:ext uri="{FF2B5EF4-FFF2-40B4-BE49-F238E27FC236}">
                <a16:creationId xmlns:a16="http://schemas.microsoft.com/office/drawing/2014/main" id="{89C994D5-E606-4E38-8BA4-C35E7F9D1B6B}"/>
              </a:ext>
            </a:extLst>
          </p:cNvPr>
          <p:cNvGrpSpPr/>
          <p:nvPr/>
        </p:nvGrpSpPr>
        <p:grpSpPr>
          <a:xfrm>
            <a:off x="6323012" y="1116400"/>
            <a:ext cx="5118525" cy="4314112"/>
            <a:chOff x="6227546" y="1893991"/>
            <a:chExt cx="5118525" cy="4314112"/>
          </a:xfrm>
        </p:grpSpPr>
        <p:grpSp>
          <p:nvGrpSpPr>
            <p:cNvPr id="43" name="Group 42">
              <a:extLst>
                <a:ext uri="{FF2B5EF4-FFF2-40B4-BE49-F238E27FC236}">
                  <a16:creationId xmlns:a16="http://schemas.microsoft.com/office/drawing/2014/main" id="{46461790-582F-4DDC-B031-93739BEFB64F}"/>
                </a:ext>
              </a:extLst>
            </p:cNvPr>
            <p:cNvGrpSpPr/>
            <p:nvPr/>
          </p:nvGrpSpPr>
          <p:grpSpPr>
            <a:xfrm rot="560498">
              <a:off x="9648033" y="2598329"/>
              <a:ext cx="1562054" cy="1268739"/>
              <a:chOff x="9574974" y="3352800"/>
              <a:chExt cx="1050580" cy="903319"/>
            </a:xfrm>
          </p:grpSpPr>
          <p:sp>
            <p:nvSpPr>
              <p:cNvPr id="61" name="Oval 60">
                <a:extLst>
                  <a:ext uri="{FF2B5EF4-FFF2-40B4-BE49-F238E27FC236}">
                    <a16:creationId xmlns:a16="http://schemas.microsoft.com/office/drawing/2014/main" id="{0A5D3236-4310-48D0-AD3F-F1CA5B23D4F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9BB179A4-A328-42B7-8F87-29B2E9D6DA9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CD9D54-7516-42BB-9376-2774466EADF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87D3E52-9931-438F-AFA4-8DB6CFE8DB46}"/>
                </a:ext>
              </a:extLst>
            </p:cNvPr>
            <p:cNvGrpSpPr/>
            <p:nvPr/>
          </p:nvGrpSpPr>
          <p:grpSpPr>
            <a:xfrm rot="20466984">
              <a:off x="8776233" y="1893991"/>
              <a:ext cx="1562054" cy="1268739"/>
              <a:chOff x="9574974" y="3352800"/>
              <a:chExt cx="1050580" cy="903319"/>
            </a:xfrm>
          </p:grpSpPr>
          <p:sp>
            <p:nvSpPr>
              <p:cNvPr id="58" name="Oval 57">
                <a:extLst>
                  <a:ext uri="{FF2B5EF4-FFF2-40B4-BE49-F238E27FC236}">
                    <a16:creationId xmlns:a16="http://schemas.microsoft.com/office/drawing/2014/main" id="{851F9F4E-7862-44BE-9564-9439DB7DDDBE}"/>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a:extLst>
                  <a:ext uri="{FF2B5EF4-FFF2-40B4-BE49-F238E27FC236}">
                    <a16:creationId xmlns:a16="http://schemas.microsoft.com/office/drawing/2014/main" id="{E14B8114-BC0D-455F-BD0A-4435DC600AB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C596C04-0A86-44D3-AA8E-28ADD1E41A0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DD9C52-8B78-407F-BA46-D8C2F6EE5DCD}"/>
                </a:ext>
              </a:extLst>
            </p:cNvPr>
            <p:cNvGrpSpPr/>
            <p:nvPr/>
          </p:nvGrpSpPr>
          <p:grpSpPr>
            <a:xfrm rot="1572787">
              <a:off x="9784017" y="3435456"/>
              <a:ext cx="1562054" cy="1268739"/>
              <a:chOff x="9574974" y="3352800"/>
              <a:chExt cx="1050580" cy="903319"/>
            </a:xfrm>
          </p:grpSpPr>
          <p:sp>
            <p:nvSpPr>
              <p:cNvPr id="55" name="Oval 54">
                <a:extLst>
                  <a:ext uri="{FF2B5EF4-FFF2-40B4-BE49-F238E27FC236}">
                    <a16:creationId xmlns:a16="http://schemas.microsoft.com/office/drawing/2014/main" id="{9C1263A1-7950-4A2B-B36E-2B6659C7F56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1CF0806E-7DBD-47B7-930C-F234BB4AD47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D75751-E366-4B45-A10C-814E8375123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9ACD98C-E123-4D0A-8D68-C182A80C4856}"/>
                </a:ext>
              </a:extLst>
            </p:cNvPr>
            <p:cNvGrpSpPr/>
            <p:nvPr/>
          </p:nvGrpSpPr>
          <p:grpSpPr>
            <a:xfrm rot="9593184">
              <a:off x="6227546" y="4939364"/>
              <a:ext cx="1562054" cy="1268739"/>
              <a:chOff x="9574974" y="3352800"/>
              <a:chExt cx="1050580" cy="903319"/>
            </a:xfrm>
          </p:grpSpPr>
          <p:sp>
            <p:nvSpPr>
              <p:cNvPr id="52" name="Oval 51">
                <a:extLst>
                  <a:ext uri="{FF2B5EF4-FFF2-40B4-BE49-F238E27FC236}">
                    <a16:creationId xmlns:a16="http://schemas.microsoft.com/office/drawing/2014/main" id="{718725C3-C2AB-472E-A8A2-146515A3815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FD5766AA-9B50-4E9F-AA0B-F77B59B9BC16}"/>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D218F8-A40E-42A8-93D3-E1D531E5057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8997FF7-7FE6-40D4-95E8-CD9AADBA2E32}"/>
                </a:ext>
              </a:extLst>
            </p:cNvPr>
            <p:cNvGrpSpPr>
              <a:grpSpLocks noChangeAspect="1"/>
            </p:cNvGrpSpPr>
            <p:nvPr/>
          </p:nvGrpSpPr>
          <p:grpSpPr>
            <a:xfrm rot="20109910">
              <a:off x="7457677" y="3726698"/>
              <a:ext cx="1962797" cy="648009"/>
              <a:chOff x="7353555" y="1828800"/>
              <a:chExt cx="1145309" cy="378119"/>
            </a:xfrm>
          </p:grpSpPr>
          <p:pic>
            <p:nvPicPr>
              <p:cNvPr id="50" name="Picture 49">
                <a:extLst>
                  <a:ext uri="{FF2B5EF4-FFF2-40B4-BE49-F238E27FC236}">
                    <a16:creationId xmlns:a16="http://schemas.microsoft.com/office/drawing/2014/main" id="{C2CA1254-439E-4BD1-A147-7FD904D8B2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51" name="Picture 50">
                <a:extLst>
                  <a:ext uri="{FF2B5EF4-FFF2-40B4-BE49-F238E27FC236}">
                    <a16:creationId xmlns:a16="http://schemas.microsoft.com/office/drawing/2014/main" id="{84C3849C-04AD-4F43-A05D-17657F7088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8" name="Arc 47">
              <a:extLst>
                <a:ext uri="{FF2B5EF4-FFF2-40B4-BE49-F238E27FC236}">
                  <a16:creationId xmlns:a16="http://schemas.microsoft.com/office/drawing/2014/main" id="{1F9F15A9-EBDF-4AFC-A1DA-124BDA4EA392}"/>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6529D98F-6F4C-44C0-91ED-D02140F5125F}"/>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41164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Moon orbits the Earth at </a:t>
                </a:r>
                <a14:m>
                  <m:oMath xmlns:m="http://schemas.openxmlformats.org/officeDocument/2006/math">
                    <m:r>
                      <a:rPr lang="en-US" sz="1600" b="1" i="0"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If Mars was tidally locked with a twin of itself, each planet could create a total eclipse of the Sun for the other (as it passed between its twin and the Sun).</a:t>
                </a:r>
              </a:p>
              <a:p>
                <a:pPr indent="-246888">
                  <a:lnSpc>
                    <a:spcPct val="90000"/>
                  </a:lnSpc>
                  <a:spcAft>
                    <a:spcPts val="600"/>
                  </a:spcAft>
                </a:pPr>
                <a:endParaRPr lang="en-US" sz="1600" dirty="0"/>
              </a:p>
              <a:p>
                <a:pPr indent="-246888">
                  <a:lnSpc>
                    <a:spcPct val="90000"/>
                  </a:lnSpc>
                  <a:spcAft>
                    <a:spcPts val="600"/>
                  </a:spcAft>
                </a:pPr>
                <a:r>
                  <a:rPr lang="en-US" sz="1600" dirty="0"/>
                  <a:t>This would require the pair to orbit each other at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and that the planets be at their minimum distance from the Sun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𝟒𝟗𝟒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62" name="Group 61">
            <a:extLst>
              <a:ext uri="{FF2B5EF4-FFF2-40B4-BE49-F238E27FC236}">
                <a16:creationId xmlns:a16="http://schemas.microsoft.com/office/drawing/2014/main" id="{2764E2D2-1DFC-4D51-8B8F-ED37D4A039E9}"/>
              </a:ext>
            </a:extLst>
          </p:cNvPr>
          <p:cNvGrpSpPr/>
          <p:nvPr/>
        </p:nvGrpSpPr>
        <p:grpSpPr>
          <a:xfrm>
            <a:off x="6323012" y="1116400"/>
            <a:ext cx="5118525" cy="4314112"/>
            <a:chOff x="6227546" y="1893991"/>
            <a:chExt cx="5118525" cy="4314112"/>
          </a:xfrm>
        </p:grpSpPr>
        <p:grpSp>
          <p:nvGrpSpPr>
            <p:cNvPr id="63" name="Group 62">
              <a:extLst>
                <a:ext uri="{FF2B5EF4-FFF2-40B4-BE49-F238E27FC236}">
                  <a16:creationId xmlns:a16="http://schemas.microsoft.com/office/drawing/2014/main" id="{2BAD4DD1-BABB-4F29-B52C-23A6250D4028}"/>
                </a:ext>
              </a:extLst>
            </p:cNvPr>
            <p:cNvGrpSpPr/>
            <p:nvPr/>
          </p:nvGrpSpPr>
          <p:grpSpPr>
            <a:xfrm rot="560498">
              <a:off x="9648033" y="2598329"/>
              <a:ext cx="1562054" cy="1268739"/>
              <a:chOff x="9574974" y="3352800"/>
              <a:chExt cx="1050580" cy="903319"/>
            </a:xfrm>
          </p:grpSpPr>
          <p:sp>
            <p:nvSpPr>
              <p:cNvPr id="81" name="Oval 80">
                <a:extLst>
                  <a:ext uri="{FF2B5EF4-FFF2-40B4-BE49-F238E27FC236}">
                    <a16:creationId xmlns:a16="http://schemas.microsoft.com/office/drawing/2014/main" id="{9C43E81E-AC0A-4C75-A6CF-E83409395A6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BCD2ECE2-F885-47C5-A936-2073C5F1238F}"/>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53E401-424D-4C57-9126-87B1AA80CEFB}"/>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E2BC951-7610-41FB-9391-77A6D3DCF861}"/>
                </a:ext>
              </a:extLst>
            </p:cNvPr>
            <p:cNvGrpSpPr/>
            <p:nvPr/>
          </p:nvGrpSpPr>
          <p:grpSpPr>
            <a:xfrm rot="20466984">
              <a:off x="8776233" y="1893991"/>
              <a:ext cx="1562054" cy="1268739"/>
              <a:chOff x="9574974" y="3352800"/>
              <a:chExt cx="1050580" cy="903319"/>
            </a:xfrm>
          </p:grpSpPr>
          <p:sp>
            <p:nvSpPr>
              <p:cNvPr id="78" name="Oval 77">
                <a:extLst>
                  <a:ext uri="{FF2B5EF4-FFF2-40B4-BE49-F238E27FC236}">
                    <a16:creationId xmlns:a16="http://schemas.microsoft.com/office/drawing/2014/main" id="{E6EFF8B0-4A86-43AE-8FE2-26054CDAE0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9D962871-3395-40AD-91A6-93679594BE8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8BF7FD5-E9E5-4534-82BD-94F9664881A2}"/>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0626BF5-6ED5-4595-AB87-73C9FA7E48BF}"/>
                </a:ext>
              </a:extLst>
            </p:cNvPr>
            <p:cNvGrpSpPr/>
            <p:nvPr/>
          </p:nvGrpSpPr>
          <p:grpSpPr>
            <a:xfrm rot="1572787">
              <a:off x="9784017" y="3435456"/>
              <a:ext cx="1562054" cy="1268739"/>
              <a:chOff x="9574974" y="3352800"/>
              <a:chExt cx="1050580" cy="903319"/>
            </a:xfrm>
          </p:grpSpPr>
          <p:sp>
            <p:nvSpPr>
              <p:cNvPr id="75" name="Oval 74">
                <a:extLst>
                  <a:ext uri="{FF2B5EF4-FFF2-40B4-BE49-F238E27FC236}">
                    <a16:creationId xmlns:a16="http://schemas.microsoft.com/office/drawing/2014/main" id="{96328167-5EE0-49CB-8593-CF99313D761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02B80021-3E79-42CF-9B47-A61743D101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8B284B-AE92-4D98-9387-EEFC790B5E1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F77BF13-81E3-4EA3-AB5F-C7C5F5293274}"/>
                </a:ext>
              </a:extLst>
            </p:cNvPr>
            <p:cNvGrpSpPr/>
            <p:nvPr/>
          </p:nvGrpSpPr>
          <p:grpSpPr>
            <a:xfrm rot="9593184">
              <a:off x="6227546" y="4939364"/>
              <a:ext cx="1562054" cy="1268739"/>
              <a:chOff x="9574974" y="3352800"/>
              <a:chExt cx="1050580" cy="903319"/>
            </a:xfrm>
          </p:grpSpPr>
          <p:sp>
            <p:nvSpPr>
              <p:cNvPr id="72" name="Oval 71">
                <a:extLst>
                  <a:ext uri="{FF2B5EF4-FFF2-40B4-BE49-F238E27FC236}">
                    <a16:creationId xmlns:a16="http://schemas.microsoft.com/office/drawing/2014/main" id="{AB4EB5F9-AA48-4E90-971D-48B745D84212}"/>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81AF5CF2-FA0C-4D7B-ACB8-621101D1665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C33DEDC-CD91-4404-8D04-AB76C186DAF7}"/>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50FBC538-FC1E-4914-AA24-6F3089F77BB0}"/>
                </a:ext>
              </a:extLst>
            </p:cNvPr>
            <p:cNvGrpSpPr>
              <a:grpSpLocks noChangeAspect="1"/>
            </p:cNvGrpSpPr>
            <p:nvPr/>
          </p:nvGrpSpPr>
          <p:grpSpPr>
            <a:xfrm rot="20109910">
              <a:off x="7457677" y="3726698"/>
              <a:ext cx="1962797" cy="648009"/>
              <a:chOff x="7353555" y="1828800"/>
              <a:chExt cx="1145309" cy="378119"/>
            </a:xfrm>
          </p:grpSpPr>
          <p:pic>
            <p:nvPicPr>
              <p:cNvPr id="70" name="Picture 69">
                <a:extLst>
                  <a:ext uri="{FF2B5EF4-FFF2-40B4-BE49-F238E27FC236}">
                    <a16:creationId xmlns:a16="http://schemas.microsoft.com/office/drawing/2014/main" id="{3CCC5A16-8C56-4976-BAAF-24D561B1E4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71" name="Picture 70">
                <a:extLst>
                  <a:ext uri="{FF2B5EF4-FFF2-40B4-BE49-F238E27FC236}">
                    <a16:creationId xmlns:a16="http://schemas.microsoft.com/office/drawing/2014/main" id="{925E6DD1-7158-4DBB-BECC-7DE97B876A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68" name="Arc 67">
              <a:extLst>
                <a:ext uri="{FF2B5EF4-FFF2-40B4-BE49-F238E27FC236}">
                  <a16:creationId xmlns:a16="http://schemas.microsoft.com/office/drawing/2014/main" id="{B5B2C1D1-806E-49C2-8A7E-F1CC0495B35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EBBD2649-C09B-4D60-B47B-06ADEBFA2811}"/>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6490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information for the newly created measurement system pair.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24892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743264980"/>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3065007818"/>
                  </p:ext>
                </p:extLst>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30480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endParaRPr lang="en-US"/>
                        </a:p>
                      </a:txBody>
                      <a:tcPr>
                        <a:blipFill>
                          <a:blip r:embed="rId2"/>
                          <a:stretch>
                            <a:fillRect l="-138391" t="-82258" r="-731" b="-200000"/>
                          </a:stretch>
                        </a:blipFill>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endParaRPr lang="en-US"/>
                        </a:p>
                      </a:txBody>
                      <a:tcPr>
                        <a:blipFill>
                          <a:blip r:embed="rId2"/>
                          <a:stretch>
                            <a:fillRect l="-138391" t="-185246" r="-731" b="-103279"/>
                          </a:stretch>
                        </a:blipFill>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endParaRPr lang="en-US"/>
                        </a:p>
                      </a:txBody>
                      <a:tcPr>
                        <a:blipFill>
                          <a:blip r:embed="rId2"/>
                          <a:stretch>
                            <a:fillRect l="-138391" t="-285246" r="-731" b="-3279"/>
                          </a:stretch>
                        </a:blipFill>
                      </a:tcPr>
                    </a:tc>
                    <a:extLst>
                      <a:ext uri="{0D108BD9-81ED-4DB2-BD59-A6C34878D82A}">
                        <a16:rowId xmlns:a16="http://schemas.microsoft.com/office/drawing/2014/main" val="174326498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107189-2314-4E2C-97AF-3CDB8EC4593E}"/>
                  </a:ext>
                </a:extLst>
              </p:cNvPr>
              <p:cNvSpPr txBox="1"/>
              <p:nvPr/>
            </p:nvSpPr>
            <p:spPr>
              <a:xfrm>
                <a:off x="1552823" y="4147072"/>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system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9" name="TextBox 8">
                <a:extLst>
                  <a:ext uri="{FF2B5EF4-FFF2-40B4-BE49-F238E27FC236}">
                    <a16:creationId xmlns:a16="http://schemas.microsoft.com/office/drawing/2014/main" id="{6A107189-2314-4E2C-97AF-3CDB8EC4593E}"/>
                  </a:ext>
                </a:extLst>
              </p:cNvPr>
              <p:cNvSpPr txBox="1">
                <a:spLocks noRot="1" noChangeAspect="1" noMove="1" noResize="1" noEditPoints="1" noAdjustHandles="1" noChangeArrowheads="1" noChangeShapeType="1" noTextEdit="1"/>
              </p:cNvSpPr>
              <p:nvPr/>
            </p:nvSpPr>
            <p:spPr>
              <a:xfrm>
                <a:off x="1552823" y="4147072"/>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40725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370638"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𝒙</m:t>
                    </m:r>
                  </m:oMath>
                </a14:m>
                <a:r>
                  <a:rPr lang="en-US" sz="1600" dirty="0"/>
                  <a:t> that orbital radius (the diameter) is another mirror value for Mars.</a:t>
                </a: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𝐶𝑜</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𝑜𝑟𝑏𝑖𝑡𝑎𝑙</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𝐷𝑖𝑎𝑚𝑒𝑡𝑒𝑟</m:t>
                      </m:r>
                      <m:r>
                        <a:rPr lang="en-US" sz="1400" b="0" i="1" dirty="0" smtClean="0">
                          <a:latin typeface="Cambria Math" panose="02040503050406030204" pitchFamily="18" charset="0"/>
                        </a:rPr>
                        <m:t>=1,600,000×2</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m:t>
                      </m:r>
                      <m:r>
                        <a:rPr lang="en-US" sz="1400" b="1" i="1" dirty="0">
                          <a:latin typeface="Cambria Math" panose="02040503050406030204" pitchFamily="18" charset="0"/>
                        </a:rPr>
                        <m:t>,</m:t>
                      </m:r>
                      <m:r>
                        <a:rPr lang="en-US" sz="1400" b="1" i="1" dirty="0" smtClean="0">
                          <a:latin typeface="Cambria Math" panose="02040503050406030204" pitchFamily="18" charset="0"/>
                        </a:rPr>
                        <m:t>𝟐</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𝐶𝑖𝑟𝑐𝑢𝑚𝑓𝑒𝑟𝑒𝑛𝑐𝑒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𝑀𝑖𝑛𝑖𝑚𝑢𝑚</m:t>
                      </m:r>
                      <m:r>
                        <a:rPr lang="en-US" sz="1400" b="0" i="1" dirty="0" smtClean="0">
                          <a:latin typeface="Cambria Math" panose="02040503050406030204" pitchFamily="18" charset="0"/>
                        </a:rPr>
                        <m:t>/</m:t>
                      </m:r>
                      <m:r>
                        <a:rPr lang="en-US" sz="1400" b="0" i="1" dirty="0" smtClean="0">
                          <a:latin typeface="Cambria Math" panose="02040503050406030204" pitchFamily="18" charset="0"/>
                        </a:rPr>
                        <m:t>𝐴𝑣𝑒𝑟𝑔𝑒</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𝑂𝑟𝑏𝑖𝑡</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𝟑𝟐𝟎</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370638" cy="4741063"/>
              </a:xfrm>
              <a:prstGeom prst="rect">
                <a:avLst/>
              </a:prstGeom>
              <a:blipFill>
                <a:blip r:embed="rId2"/>
                <a:stretch>
                  <a:fillRect l="-568"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33" name="Group 32">
            <a:extLst>
              <a:ext uri="{FF2B5EF4-FFF2-40B4-BE49-F238E27FC236}">
                <a16:creationId xmlns:a16="http://schemas.microsoft.com/office/drawing/2014/main" id="{C7324B76-F756-4FBE-8080-80D4176545AF}"/>
              </a:ext>
            </a:extLst>
          </p:cNvPr>
          <p:cNvGrpSpPr/>
          <p:nvPr/>
        </p:nvGrpSpPr>
        <p:grpSpPr>
          <a:xfrm>
            <a:off x="6323012" y="1116400"/>
            <a:ext cx="5118525" cy="4314112"/>
            <a:chOff x="6227546" y="1893991"/>
            <a:chExt cx="5118525" cy="4314112"/>
          </a:xfrm>
        </p:grpSpPr>
        <p:grpSp>
          <p:nvGrpSpPr>
            <p:cNvPr id="40" name="Group 39">
              <a:extLst>
                <a:ext uri="{FF2B5EF4-FFF2-40B4-BE49-F238E27FC236}">
                  <a16:creationId xmlns:a16="http://schemas.microsoft.com/office/drawing/2014/main" id="{52EC9205-3E82-4040-8F38-5D62F353F840}"/>
                </a:ext>
              </a:extLst>
            </p:cNvPr>
            <p:cNvGrpSpPr/>
            <p:nvPr/>
          </p:nvGrpSpPr>
          <p:grpSpPr>
            <a:xfrm rot="560498">
              <a:off x="9648033" y="2598329"/>
              <a:ext cx="1562054" cy="1268739"/>
              <a:chOff x="9574974" y="3352800"/>
              <a:chExt cx="1050580" cy="903319"/>
            </a:xfrm>
          </p:grpSpPr>
          <p:sp>
            <p:nvSpPr>
              <p:cNvPr id="59" name="Oval 58">
                <a:extLst>
                  <a:ext uri="{FF2B5EF4-FFF2-40B4-BE49-F238E27FC236}">
                    <a16:creationId xmlns:a16="http://schemas.microsoft.com/office/drawing/2014/main" id="{1D8FFB55-92E8-4BBD-8F9F-54947BCD897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096D42B5-BB16-479F-B923-01B6013988B0}"/>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464263-36C3-4B23-9D83-5955C034D2F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7ACC626B-0B30-4E2C-B2F2-74F0D59FE987}"/>
                </a:ext>
              </a:extLst>
            </p:cNvPr>
            <p:cNvGrpSpPr/>
            <p:nvPr/>
          </p:nvGrpSpPr>
          <p:grpSpPr>
            <a:xfrm rot="20466984">
              <a:off x="8776233" y="1893991"/>
              <a:ext cx="1562054" cy="1268739"/>
              <a:chOff x="9574974" y="3352800"/>
              <a:chExt cx="1050580" cy="903319"/>
            </a:xfrm>
          </p:grpSpPr>
          <p:sp>
            <p:nvSpPr>
              <p:cNvPr id="56" name="Oval 55">
                <a:extLst>
                  <a:ext uri="{FF2B5EF4-FFF2-40B4-BE49-F238E27FC236}">
                    <a16:creationId xmlns:a16="http://schemas.microsoft.com/office/drawing/2014/main" id="{C357929E-A2B0-4ABC-BE9F-9DBA0544068D}"/>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9A6ED59-56A2-4857-9986-D6675DDF07A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5EF3AE-B6D3-4841-9C96-7DBA659E61F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CCDDB03-D042-42B1-8629-1AA14A55DB74}"/>
                </a:ext>
              </a:extLst>
            </p:cNvPr>
            <p:cNvGrpSpPr/>
            <p:nvPr/>
          </p:nvGrpSpPr>
          <p:grpSpPr>
            <a:xfrm rot="1572787">
              <a:off x="9784017" y="3435456"/>
              <a:ext cx="1562054" cy="1268739"/>
              <a:chOff x="9574974" y="3352800"/>
              <a:chExt cx="1050580" cy="903319"/>
            </a:xfrm>
          </p:grpSpPr>
          <p:sp>
            <p:nvSpPr>
              <p:cNvPr id="53" name="Oval 52">
                <a:extLst>
                  <a:ext uri="{FF2B5EF4-FFF2-40B4-BE49-F238E27FC236}">
                    <a16:creationId xmlns:a16="http://schemas.microsoft.com/office/drawing/2014/main" id="{A0B21208-9FB0-4856-B03E-FBDD9D46D2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54D373F9-C65F-42D9-8A0A-18AA15DBBB3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A5952E-8976-48FC-87EF-FE5F5DE9446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39C6E54-A696-4363-92E9-4FE579618E5C}"/>
                </a:ext>
              </a:extLst>
            </p:cNvPr>
            <p:cNvGrpSpPr/>
            <p:nvPr/>
          </p:nvGrpSpPr>
          <p:grpSpPr>
            <a:xfrm rot="9593184">
              <a:off x="6227546" y="4939364"/>
              <a:ext cx="1562054" cy="1268739"/>
              <a:chOff x="9574974" y="3352800"/>
              <a:chExt cx="1050580" cy="903319"/>
            </a:xfrm>
          </p:grpSpPr>
          <p:sp>
            <p:nvSpPr>
              <p:cNvPr id="50" name="Oval 49">
                <a:extLst>
                  <a:ext uri="{FF2B5EF4-FFF2-40B4-BE49-F238E27FC236}">
                    <a16:creationId xmlns:a16="http://schemas.microsoft.com/office/drawing/2014/main" id="{75045354-8EA1-4C12-AF04-82E3F41D6B9F}"/>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2AA00E85-F647-4891-85D3-87A2C86F1A6E}"/>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75FE4A-70EC-4833-AC21-C2F1F2CF8C7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74F4902-54A3-41EC-B8EA-83713C00A1E4}"/>
                </a:ext>
              </a:extLst>
            </p:cNvPr>
            <p:cNvGrpSpPr>
              <a:grpSpLocks noChangeAspect="1"/>
            </p:cNvGrpSpPr>
            <p:nvPr/>
          </p:nvGrpSpPr>
          <p:grpSpPr>
            <a:xfrm rot="20109910">
              <a:off x="7457677" y="3726698"/>
              <a:ext cx="1962797" cy="648009"/>
              <a:chOff x="7353555" y="1828800"/>
              <a:chExt cx="1145309" cy="378119"/>
            </a:xfrm>
          </p:grpSpPr>
          <p:pic>
            <p:nvPicPr>
              <p:cNvPr id="48" name="Picture 47">
                <a:extLst>
                  <a:ext uri="{FF2B5EF4-FFF2-40B4-BE49-F238E27FC236}">
                    <a16:creationId xmlns:a16="http://schemas.microsoft.com/office/drawing/2014/main" id="{66C25CCC-C896-4CBE-9733-DDF9730B5D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49" name="Picture 48">
                <a:extLst>
                  <a:ext uri="{FF2B5EF4-FFF2-40B4-BE49-F238E27FC236}">
                    <a16:creationId xmlns:a16="http://schemas.microsoft.com/office/drawing/2014/main" id="{8A958680-A9C6-4A0A-AF80-7BCBE503DBC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6" name="Arc 45">
              <a:extLst>
                <a:ext uri="{FF2B5EF4-FFF2-40B4-BE49-F238E27FC236}">
                  <a16:creationId xmlns:a16="http://schemas.microsoft.com/office/drawing/2014/main" id="{06210513-B2F9-4828-966A-A4019702F209}"/>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443D4D77-6FA8-429A-97DE-E564B88182C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799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alternative explanation (for the condition of the surface of Mars) would be that an enormous corona mass ejection obliterated the northern hemisphere of Mars, vaporizing the top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kiloants of surface material.</a:t>
                </a:r>
              </a:p>
              <a:p>
                <a:pPr indent="-246888">
                  <a:lnSpc>
                    <a:spcPct val="90000"/>
                  </a:lnSpc>
                  <a:spcAft>
                    <a:spcPts val="600"/>
                  </a:spcAft>
                </a:pPr>
                <a:endParaRPr lang="en-US" sz="1600" dirty="0"/>
              </a:p>
              <a:p>
                <a:pPr indent="-246888">
                  <a:lnSpc>
                    <a:spcPct val="90000"/>
                  </a:lnSpc>
                  <a:spcAft>
                    <a:spcPts val="600"/>
                  </a:spcAft>
                </a:pPr>
                <a:r>
                  <a:rPr lang="en-US" sz="1600" dirty="0"/>
                  <a:t>Thus, erasing evidence of any existing impact craters while lowering the mean elevation on the side of Mars struck by the ejection. </a:t>
                </a:r>
              </a:p>
              <a:p>
                <a:pPr indent="-246888">
                  <a:lnSpc>
                    <a:spcPct val="90000"/>
                  </a:lnSpc>
                  <a:spcAft>
                    <a:spcPts val="600"/>
                  </a:spcAft>
                </a:pPr>
                <a:endParaRPr lang="en-US" sz="1600" dirty="0"/>
              </a:p>
              <a:p>
                <a:pPr indent="-246888">
                  <a:lnSpc>
                    <a:spcPct val="90000"/>
                  </a:lnSpc>
                  <a:spcAft>
                    <a:spcPts val="600"/>
                  </a:spcAft>
                </a:pPr>
                <a:r>
                  <a:rPr lang="en-US" sz="1600" dirty="0"/>
                  <a:t>However, a corona mass ejection of that scale would have left evidence on the rest of the solar system. Especially on the planets inside the orbit of Mars.</a:t>
                </a:r>
              </a:p>
              <a:p>
                <a:pPr indent="-246888">
                  <a:lnSpc>
                    <a:spcPct val="90000"/>
                  </a:lnSpc>
                  <a:spcAft>
                    <a:spcPts val="600"/>
                  </a:spcAft>
                </a:pPr>
                <a:endParaRPr lang="en-US" sz="1600" dirty="0"/>
              </a:p>
              <a:p>
                <a:pPr indent="-246888">
                  <a:lnSpc>
                    <a:spcPct val="90000"/>
                  </a:lnSpc>
                  <a:spcAft>
                    <a:spcPts val="600"/>
                  </a:spcAft>
                </a:pPr>
                <a:r>
                  <a:rPr lang="en-US" sz="1600" dirty="0"/>
                  <a:t>It would also not explain why the northern hemisphere was affected, and not the side facing the Sun.</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128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5" name="Group 4">
            <a:extLst>
              <a:ext uri="{FF2B5EF4-FFF2-40B4-BE49-F238E27FC236}">
                <a16:creationId xmlns:a16="http://schemas.microsoft.com/office/drawing/2014/main" id="{C9954871-100D-434C-A5FF-8BDA924942B0}"/>
              </a:ext>
            </a:extLst>
          </p:cNvPr>
          <p:cNvGrpSpPr/>
          <p:nvPr/>
        </p:nvGrpSpPr>
        <p:grpSpPr>
          <a:xfrm>
            <a:off x="7389812" y="2043231"/>
            <a:ext cx="2815017" cy="2771538"/>
            <a:chOff x="6493528" y="2730854"/>
            <a:chExt cx="2815017" cy="2771538"/>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a:stretch/>
          </p:blipFill>
          <p:spPr>
            <a:xfrm rot="18367466">
              <a:off x="7852935" y="2820070"/>
              <a:ext cx="979758" cy="1931462"/>
            </a:xfrm>
            <a:prstGeom prst="rect">
              <a:avLst/>
            </a:prstGeom>
          </p:spPr>
        </p:pic>
        <p:grpSp>
          <p:nvGrpSpPr>
            <p:cNvPr id="34" name="Group 33">
              <a:extLst>
                <a:ext uri="{FF2B5EF4-FFF2-40B4-BE49-F238E27FC236}">
                  <a16:creationId xmlns:a16="http://schemas.microsoft.com/office/drawing/2014/main" id="{071B06C5-97D3-4A33-9CD7-BF00CB9CE424}"/>
                </a:ext>
              </a:extLst>
            </p:cNvPr>
            <p:cNvGrpSpPr/>
            <p:nvPr/>
          </p:nvGrpSpPr>
          <p:grpSpPr>
            <a:xfrm rot="9593184">
              <a:off x="6493528" y="4233653"/>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Graphic 3" descr="Windy with solid fill">
              <a:extLst>
                <a:ext uri="{FF2B5EF4-FFF2-40B4-BE49-F238E27FC236}">
                  <a16:creationId xmlns:a16="http://schemas.microsoft.com/office/drawing/2014/main" id="{48553EC8-781D-484E-994B-4F309BC63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11916" flipH="1">
              <a:off x="7944260" y="2730854"/>
              <a:ext cx="914400" cy="914400"/>
            </a:xfrm>
            <a:prstGeom prst="rect">
              <a:avLst/>
            </a:prstGeom>
          </p:spPr>
        </p:pic>
      </p:grpSp>
    </p:spTree>
    <p:extLst>
      <p:ext uri="{BB962C8B-B14F-4D97-AF65-F5344CB8AC3E}">
        <p14:creationId xmlns:p14="http://schemas.microsoft.com/office/powerpoint/2010/main" val="182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3020922" y="2514600"/>
            <a:ext cx="6867498" cy="387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1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020922" y="2506892"/>
            <a:ext cx="6883490"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44DC45-9683-45E4-8BAD-6927BB1558EC}"/>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3644DC45-9683-45E4-8BAD-6927BB1558EC}"/>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722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82157" y="2506892"/>
            <a:ext cx="6361019"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EAC136-94DE-4D66-A6B5-51AC9137E9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09EAC136-94DE-4D66-A6B5-51AC9137E9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09134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90344" y="2506892"/>
            <a:ext cx="6344645"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8F5D7C-AD16-49D4-9327-68AB9E388E18}"/>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1B8F5D7C-AD16-49D4-9327-68AB9E388E18}"/>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341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60812" y="2602924"/>
            <a:ext cx="6553200"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7820B52-069B-4646-B90F-902D1218A707}"/>
              </a:ext>
            </a:extLst>
          </p:cNvPr>
          <p:cNvGrpSpPr/>
          <p:nvPr/>
        </p:nvGrpSpPr>
        <p:grpSpPr>
          <a:xfrm>
            <a:off x="1979612" y="4726836"/>
            <a:ext cx="3157139" cy="1911596"/>
            <a:chOff x="1979612" y="4726836"/>
            <a:chExt cx="3157139" cy="1911596"/>
          </a:xfrm>
        </p:grpSpPr>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164860" y="5778213"/>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D0A36-702B-4711-B1D1-97D926FA4C4B}"/>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10" name="TextBox 9">
                <a:extLst>
                  <a:ext uri="{FF2B5EF4-FFF2-40B4-BE49-F238E27FC236}">
                    <a16:creationId xmlns:a16="http://schemas.microsoft.com/office/drawing/2014/main" id="{2E6D0A36-702B-4711-B1D1-97D926FA4C4B}"/>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6336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04579" y="2602924"/>
            <a:ext cx="5865666"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186630" y="4791137"/>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B09288-C8A8-4525-8B8F-5AF6DE788841}"/>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39B09288-C8A8-4525-8B8F-5AF6DE788841}"/>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5416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602924"/>
            <a:ext cx="5769448"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982290" y="5627791"/>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4FB7EC-A1BB-4830-85F7-200B4BA8C29E}"/>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B4FB7EC-A1BB-4830-85F7-200B4BA8C29E}"/>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63003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901601"/>
            <a:ext cx="5769448"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234739" y="5521534"/>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EA305D-A7CD-4009-8A23-671401F44F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9EA305D-A7CD-4009-8A23-671401F44F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2976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measurement system pair of the ant.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Pairs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a:p>
                      </a:txBody>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85911" t="-85246" r="-148797" b="-103279"/>
                          </a:stretch>
                        </a:blipFill>
                      </a:tcPr>
                    </a:tc>
                    <a:tc>
                      <a:txBody>
                        <a:bodyPr/>
                        <a:lstStyle/>
                        <a:p>
                          <a:endParaRPr lang="en-US"/>
                        </a:p>
                      </a:txBody>
                      <a:tcPr>
                        <a:blipFill>
                          <a:blip r:embed="rId2"/>
                          <a:stretch>
                            <a:fillRect l="-261772" t="-85246" r="-932" b="-103279"/>
                          </a:stretch>
                        </a:blipFill>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85911" t="-185246" r="-148797" b="-3279"/>
                          </a:stretch>
                        </a:blipFill>
                      </a:tcPr>
                    </a:tc>
                    <a:tc>
                      <a:txBody>
                        <a:bodyPr/>
                        <a:lstStyle/>
                        <a:p>
                          <a:endParaRPr lang="en-US"/>
                        </a:p>
                      </a:txBody>
                      <a:tcPr>
                        <a:blipFill>
                          <a:blip r:embed="rId2"/>
                          <a:stretch>
                            <a:fillRect l="-261772" t="-185246" r="-932" b="-3279"/>
                          </a:stretch>
                        </a:blipFill>
                      </a:tcPr>
                    </a:tc>
                    <a:extLst>
                      <a:ext uri="{0D108BD9-81ED-4DB2-BD59-A6C34878D82A}">
                        <a16:rowId xmlns:a16="http://schemas.microsoft.com/office/drawing/2014/main" val="2707817830"/>
                      </a:ext>
                    </a:extLst>
                  </a:tr>
                </a:tbl>
              </a:graphicData>
            </a:graphic>
          </p:graphicFrame>
        </mc:Fallback>
      </mc:AlternateContent>
    </p:spTree>
    <p:extLst>
      <p:ext uri="{BB962C8B-B14F-4D97-AF65-F5344CB8AC3E}">
        <p14:creationId xmlns:p14="http://schemas.microsoft.com/office/powerpoint/2010/main" val="19289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683411" y="2901601"/>
            <a:ext cx="5108001"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4106180" y="5437290"/>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87D06A-5B7E-4EA0-963F-56622C7E6AE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4587D06A-5B7E-4EA0-963F-56622C7E6AE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9073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189412" y="2618912"/>
            <a:ext cx="5512915" cy="4086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894012" y="5663584"/>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699B9B-143C-48E7-8517-B9821E7F7C66}"/>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5699B9B-143C-48E7-8517-B9821E7F7C66}"/>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7564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884612" y="2776680"/>
            <a:ext cx="5990565"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558181" y="5252523"/>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13A96-BE54-4DEB-8EC4-6C95B93A732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53013A96-BE54-4DEB-8EC4-6C95B93A732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8829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943910" y="2776680"/>
            <a:ext cx="5871969"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F2ED8F9-9FC0-45B0-90A5-BE8CC6CA97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2" name="Oval 1">
            <a:extLst>
              <a:ext uri="{FF2B5EF4-FFF2-40B4-BE49-F238E27FC236}">
                <a16:creationId xmlns:a16="http://schemas.microsoft.com/office/drawing/2014/main" id="{7269B68D-C314-4763-98A6-FBC12773890C}"/>
              </a:ext>
            </a:extLst>
          </p:cNvPr>
          <p:cNvSpPr/>
          <p:nvPr/>
        </p:nvSpPr>
        <p:spPr>
          <a:xfrm>
            <a:off x="4137174" y="5407232"/>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141D79-994A-4065-8786-7A3381F8B51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85141D79-994A-4065-8786-7A3381F8B51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42216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486231" y="1364070"/>
            <a:ext cx="4800600" cy="506749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78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locations of ancient archeological sites (from Earth) placed on Mars using their Earth coordinates. </a:t>
                </a:r>
              </a:p>
              <a:p>
                <a:pPr indent="-246888">
                  <a:lnSpc>
                    <a:spcPct val="90000"/>
                  </a:lnSpc>
                  <a:spcAft>
                    <a:spcPts val="600"/>
                  </a:spcAft>
                </a:pPr>
                <a:endParaRPr lang="en-US" sz="1600" dirty="0"/>
              </a:p>
              <a:p>
                <a:pPr indent="-246888">
                  <a:lnSpc>
                    <a:spcPct val="90000"/>
                  </a:lnSpc>
                  <a:spcAft>
                    <a:spcPts val="600"/>
                  </a:spcAft>
                </a:pPr>
                <a:r>
                  <a:rPr lang="en-US" sz="1600" dirty="0"/>
                  <a:t>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how the groupings of sites seem to correspond to the geography of Mars.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78741" cy="4570518"/>
              </a:xfrm>
              <a:prstGeom prst="rect">
                <a:avLst/>
              </a:prstGeom>
              <a:blipFill>
                <a:blip r:embed="rId3"/>
                <a:stretch>
                  <a:fillRect l="-695" t="-933" r="-1947"/>
                </a:stretch>
              </a:blipFill>
            </p:spPr>
            <p:txBody>
              <a:bodyPr/>
              <a:lstStyle/>
              <a:p>
                <a:r>
                  <a:rPr lang="en-US">
                    <a:noFill/>
                  </a:rPr>
                  <a:t> </a:t>
                </a:r>
              </a:p>
            </p:txBody>
          </p:sp>
        </mc:Fallback>
      </mc:AlternateContent>
    </p:spTree>
    <p:extLst>
      <p:ext uri="{BB962C8B-B14F-4D97-AF65-F5344CB8AC3E}">
        <p14:creationId xmlns:p14="http://schemas.microsoft.com/office/powerpoint/2010/main" val="264133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 of Atlantis on Mars using its Earth coordinates. Note the structure that resembles a canal to the southeast of the Atlantis coordinates marker.</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30904" y="2506892"/>
            <a:ext cx="6063524" cy="38786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70AE5A-8ACC-4F2F-9886-A9122031B52F}"/>
              </a:ext>
            </a:extLst>
          </p:cNvPr>
          <p:cNvSpPr txBox="1"/>
          <p:nvPr/>
        </p:nvSpPr>
        <p:spPr>
          <a:xfrm>
            <a:off x="6238659" y="4828137"/>
            <a:ext cx="790601" cy="369332"/>
          </a:xfrm>
          <a:prstGeom prst="rect">
            <a:avLst/>
          </a:prstGeom>
          <a:noFill/>
        </p:spPr>
        <p:txBody>
          <a:bodyPr wrap="none" rtlCol="0">
            <a:spAutoFit/>
          </a:bodyPr>
          <a:lstStyle/>
          <a:p>
            <a:r>
              <a:rPr lang="en-US" b="1" dirty="0">
                <a:solidFill>
                  <a:schemeClr val="bg1"/>
                </a:solidFill>
              </a:rPr>
              <a:t>Canal</a:t>
            </a:r>
          </a:p>
        </p:txBody>
      </p:sp>
      <p:sp>
        <p:nvSpPr>
          <p:cNvPr id="8" name="Arrow: Left 7">
            <a:extLst>
              <a:ext uri="{FF2B5EF4-FFF2-40B4-BE49-F238E27FC236}">
                <a16:creationId xmlns:a16="http://schemas.microsoft.com/office/drawing/2014/main" id="{91A2FBEC-BC6F-4096-83C1-892FC02CFB86}"/>
              </a:ext>
            </a:extLst>
          </p:cNvPr>
          <p:cNvSpPr/>
          <p:nvPr/>
        </p:nvSpPr>
        <p:spPr>
          <a:xfrm rot="9441831">
            <a:off x="7007918" y="485601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D7211511-A739-4CAF-B80E-84F4CC257BB3}"/>
              </a:ext>
            </a:extLst>
          </p:cNvPr>
          <p:cNvSpPr/>
          <p:nvPr/>
        </p:nvSpPr>
        <p:spPr>
          <a:xfrm rot="8284273">
            <a:off x="7680714" y="602759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55032C7-43E9-4B01-97DE-5C33E445F1DD}"/>
              </a:ext>
            </a:extLst>
          </p:cNvPr>
          <p:cNvSpPr txBox="1"/>
          <p:nvPr/>
        </p:nvSpPr>
        <p:spPr>
          <a:xfrm>
            <a:off x="6936092" y="6016230"/>
            <a:ext cx="790601" cy="369332"/>
          </a:xfrm>
          <a:prstGeom prst="rect">
            <a:avLst/>
          </a:prstGeom>
          <a:noFill/>
        </p:spPr>
        <p:txBody>
          <a:bodyPr wrap="none" rtlCol="0">
            <a:spAutoFit/>
          </a:bodyPr>
          <a:lstStyle/>
          <a:p>
            <a:r>
              <a:rPr lang="en-US" b="1" dirty="0">
                <a:solidFill>
                  <a:schemeClr val="bg1"/>
                </a:solidFill>
              </a:rPr>
              <a:t>Canal</a:t>
            </a:r>
          </a:p>
        </p:txBody>
      </p:sp>
    </p:spTree>
    <p:extLst>
      <p:ext uri="{BB962C8B-B14F-4D97-AF65-F5344CB8AC3E}">
        <p14:creationId xmlns:p14="http://schemas.microsoft.com/office/powerpoint/2010/main" val="11730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orbits of solar system centered over the Atlantis Earth coordinates marker. This orbital projection uses the Global Projection 720 calibration value.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201212" y="2506892"/>
            <a:ext cx="4522908" cy="387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 of </a:t>
            </a:r>
            <a:r>
              <a:rPr lang="en-US" sz="1600" b="1" dirty="0"/>
              <a:t>Ceres</a:t>
            </a:r>
            <a:r>
              <a:rPr lang="en-US" sz="1600" dirty="0"/>
              <a:t>. This orbital projection uses the Global Projection 720 calibration value. Note the alignment of the orbit with the circular crater structure.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799012" y="2514600"/>
            <a:ext cx="5253995" cy="384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2246DDA-A95E-418A-9220-381EBE2644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741612" y="4345086"/>
            <a:ext cx="2890562" cy="211583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89912" y="2670986"/>
            <a:ext cx="3810000" cy="3643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932612" y="2615691"/>
            <a:ext cx="3946177" cy="378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73964" y="2743200"/>
            <a:ext cx="3946177" cy="3539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670701" y="2771552"/>
            <a:ext cx="4958806" cy="35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7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antediluvian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Circumference</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Radius</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824624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85246" r="-92187" b="-601639"/>
                          </a:stretch>
                        </a:blipFill>
                      </a:tcPr>
                    </a:tc>
                    <a:tc>
                      <a:txBody>
                        <a:bodyPr/>
                        <a:lstStyle/>
                        <a:p>
                          <a:endParaRPr lang="en-US"/>
                        </a:p>
                      </a:txBody>
                      <a:tcPr>
                        <a:blipFill>
                          <a:blip r:embed="rId2"/>
                          <a:stretch>
                            <a:fillRect l="-279462" t="-85246" r="-978" b="-60163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endParaRPr lang="en-US"/>
                        </a:p>
                      </a:txBody>
                      <a:tcPr>
                        <a:blipFill>
                          <a:blip r:embed="rId2"/>
                          <a:stretch>
                            <a:fillRect l="-155134" t="-185246" r="-92187" b="-501639"/>
                          </a:stretch>
                        </a:blipFill>
                      </a:tcPr>
                    </a:tc>
                    <a:tc>
                      <a:txBody>
                        <a:bodyPr/>
                        <a:lstStyle/>
                        <a:p>
                          <a:endParaRPr lang="en-US"/>
                        </a:p>
                      </a:txBody>
                      <a:tcPr>
                        <a:blipFill>
                          <a:blip r:embed="rId2"/>
                          <a:stretch>
                            <a:fillRect l="-279462" t="-185246" r="-978" b="-50163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285246" r="-92187" b="-401639"/>
                          </a:stretch>
                        </a:blipFill>
                      </a:tcPr>
                    </a:tc>
                    <a:tc>
                      <a:txBody>
                        <a:bodyPr/>
                        <a:lstStyle/>
                        <a:p>
                          <a:endParaRPr lang="en-US"/>
                        </a:p>
                      </a:txBody>
                      <a:tcPr>
                        <a:blipFill>
                          <a:blip r:embed="rId2"/>
                          <a:stretch>
                            <a:fillRect l="-279462" t="-285246" r="-978" b="-40163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391667" r="-92187" b="-308333"/>
                          </a:stretch>
                        </a:blipFill>
                      </a:tcPr>
                    </a:tc>
                    <a:tc>
                      <a:txBody>
                        <a:bodyPr/>
                        <a:lstStyle/>
                        <a:p>
                          <a:endParaRPr lang="en-US"/>
                        </a:p>
                      </a:txBody>
                      <a:tcPr>
                        <a:blipFill>
                          <a:blip r:embed="rId2"/>
                          <a:stretch>
                            <a:fillRect l="-279462" t="-391667" r="-978" b="-308333"/>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483607" r="-92187" b="-203279"/>
                          </a:stretch>
                        </a:blipFill>
                      </a:tcPr>
                    </a:tc>
                    <a:tc>
                      <a:txBody>
                        <a:bodyPr/>
                        <a:lstStyle/>
                        <a:p>
                          <a:endParaRPr lang="en-US"/>
                        </a:p>
                      </a:txBody>
                      <a:tcPr>
                        <a:blipFill>
                          <a:blip r:embed="rId2"/>
                          <a:stretch>
                            <a:fillRect l="-279462" t="-483607" r="-978" b="-203279"/>
                          </a:stretch>
                        </a:blipFill>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endParaRPr lang="en-US"/>
                        </a:p>
                      </a:txBody>
                      <a:tcPr>
                        <a:blipFill>
                          <a:blip r:embed="rId2"/>
                          <a:stretch>
                            <a:fillRect l="-100288" t="-583607" r="-248127" b="-103279"/>
                          </a:stretch>
                        </a:blipFill>
                      </a:tcPr>
                    </a:tc>
                    <a:tc>
                      <a:txBody>
                        <a:bodyPr/>
                        <a:lstStyle/>
                        <a:p>
                          <a:endParaRPr lang="en-US"/>
                        </a:p>
                      </a:txBody>
                      <a:tcPr>
                        <a:blipFill>
                          <a:blip r:embed="rId2"/>
                          <a:stretch>
                            <a:fillRect l="-155134" t="-583607" r="-92187" b="-103279"/>
                          </a:stretch>
                        </a:blipFill>
                      </a:tcPr>
                    </a:tc>
                    <a:tc>
                      <a:txBody>
                        <a:bodyPr/>
                        <a:lstStyle/>
                        <a:p>
                          <a:endParaRPr lang="en-US"/>
                        </a:p>
                      </a:txBody>
                      <a:tcPr>
                        <a:blipFill>
                          <a:blip r:embed="rId2"/>
                          <a:stretch>
                            <a:fillRect l="-279462" t="-583607" r="-978" b="-103279"/>
                          </a:stretch>
                        </a:blipFill>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endParaRPr lang="en-US"/>
                        </a:p>
                      </a:txBody>
                      <a:tcPr>
                        <a:blipFill>
                          <a:blip r:embed="rId2"/>
                          <a:stretch>
                            <a:fillRect l="-100288" t="-683607" r="-248127" b="-3279"/>
                          </a:stretch>
                        </a:blipFill>
                      </a:tcPr>
                    </a:tc>
                    <a:tc>
                      <a:txBody>
                        <a:bodyPr/>
                        <a:lstStyle/>
                        <a:p>
                          <a:endParaRPr lang="en-US"/>
                        </a:p>
                      </a:txBody>
                      <a:tcPr>
                        <a:blipFill>
                          <a:blip r:embed="rId2"/>
                          <a:stretch>
                            <a:fillRect l="-155134" t="-683607" r="-92187" b="-3279"/>
                          </a:stretch>
                        </a:blipFill>
                      </a:tcPr>
                    </a:tc>
                    <a:tc>
                      <a:txBody>
                        <a:bodyPr/>
                        <a:lstStyle/>
                        <a:p>
                          <a:endParaRPr lang="en-US"/>
                        </a:p>
                      </a:txBody>
                      <a:tcPr>
                        <a:blipFill>
                          <a:blip r:embed="rId2"/>
                          <a:stretch>
                            <a:fillRect l="-279462" t="-683607" r="-978" b="-3279"/>
                          </a:stretch>
                        </a:blipFill>
                      </a:tcPr>
                    </a:tc>
                    <a:extLst>
                      <a:ext uri="{0D108BD9-81ED-4DB2-BD59-A6C34878D82A}">
                        <a16:rowId xmlns:a16="http://schemas.microsoft.com/office/drawing/2014/main" val="3782462467"/>
                      </a:ext>
                    </a:extLst>
                  </a:tr>
                </a:tbl>
              </a:graphicData>
            </a:graphic>
          </p:graphicFrame>
        </mc:Fallback>
      </mc:AlternateContent>
    </p:spTree>
    <p:extLst>
      <p:ext uri="{BB962C8B-B14F-4D97-AF65-F5344CB8AC3E}">
        <p14:creationId xmlns:p14="http://schemas.microsoft.com/office/powerpoint/2010/main" val="6545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0BE3AE0-2714-46C4-9A0A-56A9D3B64C33}"/>
              </a:ext>
            </a:extLst>
          </p:cNvPr>
          <p:cNvGrpSpPr/>
          <p:nvPr/>
        </p:nvGrpSpPr>
        <p:grpSpPr>
          <a:xfrm>
            <a:off x="2894012" y="4343400"/>
            <a:ext cx="2481656" cy="769119"/>
            <a:chOff x="2894012" y="4343400"/>
            <a:chExt cx="2481656" cy="76911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43ECFA-4C34-43A3-B24E-34AF5086AFE4}"/>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9" name="TextBox 8">
                  <a:extLst>
                    <a:ext uri="{FF2B5EF4-FFF2-40B4-BE49-F238E27FC236}">
                      <a16:creationId xmlns:a16="http://schemas.microsoft.com/office/drawing/2014/main" id="{E343ECFA-4C34-43A3-B24E-34AF5086AFE4}"/>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5"/>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09F7DB-3358-4859-B170-D95871E5271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E71994-DF83-42C1-A07E-DB0BC559D544}"/>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624BF94-90E3-4A1F-B74B-A884AF82C99E}"/>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4" name="TextBox 23">
                  <a:extLst>
                    <a:ext uri="{FF2B5EF4-FFF2-40B4-BE49-F238E27FC236}">
                      <a16:creationId xmlns:a16="http://schemas.microsoft.com/office/drawing/2014/main" id="{B624BF94-90E3-4A1F-B74B-A884AF82C99E}"/>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1D767D6-1786-4DC8-A65E-D42B5C6EC148}"/>
              </a:ext>
            </a:extLst>
          </p:cNvPr>
          <p:cNvGrpSpPr/>
          <p:nvPr/>
        </p:nvGrpSpPr>
        <p:grpSpPr>
          <a:xfrm>
            <a:off x="7724856" y="4369262"/>
            <a:ext cx="2481656" cy="769119"/>
            <a:chOff x="2894012" y="4343400"/>
            <a:chExt cx="2481656" cy="76911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B93276-F588-40C2-AB91-497AF89A18AD}"/>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8" name="TextBox 27">
                  <a:extLst>
                    <a:ext uri="{FF2B5EF4-FFF2-40B4-BE49-F238E27FC236}">
                      <a16:creationId xmlns:a16="http://schemas.microsoft.com/office/drawing/2014/main" id="{C0B93276-F588-40C2-AB91-497AF89A18AD}"/>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0D77B8C7-7B13-4CF1-B589-B1794C8427EB}"/>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C598BE-B978-46BB-AEC3-58A491FD2C3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EF0FE3-4D81-4EC8-BC91-94FC2A495139}"/>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1" name="TextBox 30">
                  <a:extLst>
                    <a:ext uri="{FF2B5EF4-FFF2-40B4-BE49-F238E27FC236}">
                      <a16:creationId xmlns:a16="http://schemas.microsoft.com/office/drawing/2014/main" id="{6DEF0FE3-4D81-4EC8-BC91-94FC2A495139}"/>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2788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9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grpSp>
        <p:nvGrpSpPr>
          <p:cNvPr id="20" name="Group 19">
            <a:extLst>
              <a:ext uri="{FF2B5EF4-FFF2-40B4-BE49-F238E27FC236}">
                <a16:creationId xmlns:a16="http://schemas.microsoft.com/office/drawing/2014/main" id="{5E8DC1AD-D4C5-475F-97EB-0D0413D121F7}"/>
              </a:ext>
            </a:extLst>
          </p:cNvPr>
          <p:cNvGrpSpPr/>
          <p:nvPr/>
        </p:nvGrpSpPr>
        <p:grpSpPr>
          <a:xfrm rot="281296">
            <a:off x="7825817" y="4048884"/>
            <a:ext cx="2481656" cy="769119"/>
            <a:chOff x="2894012" y="4343400"/>
            <a:chExt cx="2481656" cy="7691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7958D3-01BF-4011-B1E6-EE0E8239B44C}"/>
                    </a:ext>
                  </a:extLst>
                </p:cNvPr>
                <p:cNvSpPr txBox="1"/>
                <p:nvPr/>
              </p:nvSpPr>
              <p:spPr>
                <a:xfrm rot="20547148">
                  <a:off x="3990832" y="4383041"/>
                  <a:ext cx="90922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m:t>
                        </m:r>
                        <m:r>
                          <a:rPr lang="en-US" sz="1200" b="1" i="1" dirty="0" smtClean="0">
                            <a:solidFill>
                              <a:schemeClr val="bg1"/>
                            </a:solidFill>
                            <a:latin typeface="Cambria Math" panose="02040503050406030204" pitchFamily="18" charset="0"/>
                          </a:rPr>
                          <m:t>,</m:t>
                        </m:r>
                        <m:r>
                          <a:rPr lang="en-US" sz="1200" b="1" i="1" dirty="0" smtClean="0">
                            <a:solidFill>
                              <a:schemeClr val="bg1"/>
                            </a:solidFill>
                            <a:latin typeface="Cambria Math" panose="02040503050406030204" pitchFamily="18" charset="0"/>
                          </a:rPr>
                          <m:t>𝟒𝟐𝟑</m:t>
                        </m:r>
                        <m:r>
                          <a:rPr lang="en-US" sz="1200" b="1" i="1" dirty="0" smtClean="0">
                            <a:solidFill>
                              <a:schemeClr val="bg1"/>
                            </a:solidFill>
                            <a:latin typeface="Cambria Math" panose="02040503050406030204" pitchFamily="18" charset="0"/>
                          </a:rPr>
                          <m:t> </m:t>
                        </m:r>
                        <m:r>
                          <a:rPr lang="en-US" sz="1200" b="1" i="1" dirty="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1" name="TextBox 20">
                  <a:extLst>
                    <a:ext uri="{FF2B5EF4-FFF2-40B4-BE49-F238E27FC236}">
                      <a16:creationId xmlns:a16="http://schemas.microsoft.com/office/drawing/2014/main" id="{DA7958D3-01BF-4011-B1E6-EE0E8239B44C}"/>
                    </a:ext>
                  </a:extLst>
                </p:cNvPr>
                <p:cNvSpPr txBox="1">
                  <a:spLocks noRot="1" noChangeAspect="1" noMove="1" noResize="1" noEditPoints="1" noAdjustHandles="1" noChangeArrowheads="1" noChangeShapeType="1" noTextEdit="1"/>
                </p:cNvSpPr>
                <p:nvPr/>
              </p:nvSpPr>
              <p:spPr>
                <a:xfrm rot="20547148">
                  <a:off x="3990832" y="4383041"/>
                  <a:ext cx="909223" cy="276999"/>
                </a:xfrm>
                <a:prstGeom prst="rect">
                  <a:avLst/>
                </a:prstGeom>
                <a:blipFill>
                  <a:blip r:embed="rId5"/>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101077E-B9D1-4D09-A32E-463CB6EEE1F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A00E37-D827-4182-A09C-02DEF6DC78B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E2ED4-05CE-4F7A-B51C-FC7892E5239A}"/>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𝟓𝟕𝟎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5" name="TextBox 24">
                  <a:extLst>
                    <a:ext uri="{FF2B5EF4-FFF2-40B4-BE49-F238E27FC236}">
                      <a16:creationId xmlns:a16="http://schemas.microsoft.com/office/drawing/2014/main" id="{7F3E2ED4-05CE-4F7A-B51C-FC7892E5239A}"/>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DF3874C1-BFA3-4718-92F8-464CAE47762A}"/>
              </a:ext>
            </a:extLst>
          </p:cNvPr>
          <p:cNvGrpSpPr/>
          <p:nvPr/>
        </p:nvGrpSpPr>
        <p:grpSpPr>
          <a:xfrm>
            <a:off x="2741612" y="4135894"/>
            <a:ext cx="2438058" cy="817106"/>
            <a:chOff x="2894012" y="4343400"/>
            <a:chExt cx="2481656" cy="76911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8843F05-FFB7-413E-8CD9-139DDAFDB7F2}"/>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3" name="TextBox 32">
                  <a:extLst>
                    <a:ext uri="{FF2B5EF4-FFF2-40B4-BE49-F238E27FC236}">
                      <a16:creationId xmlns:a16="http://schemas.microsoft.com/office/drawing/2014/main" id="{38843F05-FFB7-413E-8CD9-139DDAFDB7F2}"/>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034E2A1-B480-4BA3-AA9C-3405E7B1ADA1}"/>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B84FD1-AF3D-4058-9875-6C3A68B14BA8}"/>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778D79A-BA10-4097-A7B2-9D4AA3822A02}"/>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6" name="TextBox 35">
                  <a:extLst>
                    <a:ext uri="{FF2B5EF4-FFF2-40B4-BE49-F238E27FC236}">
                      <a16:creationId xmlns:a16="http://schemas.microsoft.com/office/drawing/2014/main" id="{1778D79A-BA10-4097-A7B2-9D4AA3822A02}"/>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pic>
        <p:nvPicPr>
          <p:cNvPr id="37" name="Picture 2">
            <a:extLst>
              <a:ext uri="{FF2B5EF4-FFF2-40B4-BE49-F238E27FC236}">
                <a16:creationId xmlns:a16="http://schemas.microsoft.com/office/drawing/2014/main" id="{9B30709E-BABA-4B4F-BA8F-00A6C8F28B5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p:blipFill>
        <p:spPr bwMode="auto">
          <a:xfrm>
            <a:off x="5609231" y="4898121"/>
            <a:ext cx="2077255" cy="154917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9833A2F5-D91C-43FC-A610-29A653A45843}"/>
              </a:ext>
            </a:extLst>
          </p:cNvPr>
          <p:cNvSpPr/>
          <p:nvPr/>
        </p:nvSpPr>
        <p:spPr>
          <a:xfrm>
            <a:off x="6150323" y="5381011"/>
            <a:ext cx="738012" cy="57521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97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spTree>
    <p:extLst>
      <p:ext uri="{BB962C8B-B14F-4D97-AF65-F5344CB8AC3E}">
        <p14:creationId xmlns:p14="http://schemas.microsoft.com/office/powerpoint/2010/main" val="29501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Great Pyramid of Giza has the following coordinates: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29.9792°  </m:t>
                      </m:r>
                      <m:r>
                        <a:rPr lang="en-US" sz="1600" b="0" i="1" dirty="0" smtClean="0">
                          <a:latin typeface="Cambria Math" panose="02040503050406030204" pitchFamily="18" charset="0"/>
                        </a:rPr>
                        <m:t>𝑁</m:t>
                      </m:r>
                    </m:oMath>
                  </m:oMathPara>
                </a14:m>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𝟏𝟑𝟒𝟐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r>
                  <a:rPr lang="en-US" sz="1600" dirty="0"/>
                  <a:t>Note that the sexagesimal calibration system of Jupiter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𝟕𝟓𝟎</m:t>
                    </m:r>
                  </m:oMath>
                </a14:m>
                <a:r>
                  <a:rPr lang="en-US" sz="1600" dirty="0"/>
                  <a:t>) creates the following average orbital radius of Mars: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𝟖𝟒𝟕</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In addition, the minimum orbital radius of Mars is:</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𝑎𝑛𝑡𝑠</m:t>
                      </m:r>
                    </m:oMath>
                  </m:oMathPara>
                </a14:m>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74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“prefix” of the following values are mirrors of the subsequent digits: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0" i="1" dirty="0" smtClean="0">
                        <a:latin typeface="Cambria Math" panose="02040503050406030204" pitchFamily="18" charset="0"/>
                      </a:rPr>
                      <m:t>31.13°  </m:t>
                    </m:r>
                    <m:r>
                      <a:rPr lang="en-US" sz="1600" b="0" i="1" dirty="0" smtClean="0">
                        <a:latin typeface="Cambria Math" panose="02040503050406030204" pitchFamily="18" charset="0"/>
                      </a:rPr>
                      <m:t>𝐸</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m:t>
                    </m:r>
                  </m:oMath>
                </a14:m>
                <a:r>
                  <a:rPr lang="en-US" sz="1600" b="1"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31,133,221,847</m:t>
                      </m:r>
                      <m:r>
                        <a:rPr lang="en-US" sz="1600" b="0"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𝟏𝟑</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https://en.wikipedia.org/wiki/Great_Pyramid_of_Giza</a:t>
            </a:r>
            <a:endParaRPr lang="en-US" sz="1200" dirty="0"/>
          </a:p>
        </p:txBody>
      </p:sp>
      <p:pic>
        <p:nvPicPr>
          <p:cNvPr id="16" name="Picture 15">
            <a:extLst>
              <a:ext uri="{FF2B5EF4-FFF2-40B4-BE49-F238E27FC236}">
                <a16:creationId xmlns:a16="http://schemas.microsoft.com/office/drawing/2014/main" id="{24F3940B-AD18-4FB6-A793-75FBE0472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79612" y="1785425"/>
            <a:ext cx="4335924" cy="4114800"/>
          </a:xfrm>
          <a:prstGeom prst="rect">
            <a:avLst/>
          </a:prstGeom>
        </p:spPr>
      </p:pic>
      <p:pic>
        <p:nvPicPr>
          <p:cNvPr id="19" name="Picture 18">
            <a:extLst>
              <a:ext uri="{FF2B5EF4-FFF2-40B4-BE49-F238E27FC236}">
                <a16:creationId xmlns:a16="http://schemas.microsoft.com/office/drawing/2014/main" id="{7505BA1F-BE4D-4C4E-BD0C-1E6F8EA3FD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80212" y="1785425"/>
            <a:ext cx="4243691" cy="4114800"/>
          </a:xfrm>
          <a:prstGeom prst="rect">
            <a:avLst/>
          </a:prstGeom>
        </p:spPr>
      </p:pic>
    </p:spTree>
    <p:extLst>
      <p:ext uri="{BB962C8B-B14F-4D97-AF65-F5344CB8AC3E}">
        <p14:creationId xmlns:p14="http://schemas.microsoft.com/office/powerpoint/2010/main" val="255836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sp>
        <p:nvSpPr>
          <p:cNvPr id="2" name="Oval 1">
            <a:extLst>
              <a:ext uri="{FF2B5EF4-FFF2-40B4-BE49-F238E27FC236}">
                <a16:creationId xmlns:a16="http://schemas.microsoft.com/office/drawing/2014/main" id="{61112B05-A4A6-4DDA-8AEC-D4E98B191653}"/>
              </a:ext>
            </a:extLst>
          </p:cNvPr>
          <p:cNvSpPr>
            <a:spLocks noChangeAspect="1"/>
          </p:cNvSpPr>
          <p:nvPr/>
        </p:nvSpPr>
        <p:spPr>
          <a:xfrm>
            <a:off x="4722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7770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7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8" name="Picture 7">
            <a:extLst>
              <a:ext uri="{FF2B5EF4-FFF2-40B4-BE49-F238E27FC236}">
                <a16:creationId xmlns:a16="http://schemas.microsoft.com/office/drawing/2014/main" id="{75E14200-94E7-407A-BCBC-65DE8B1CD23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18412" y="2223700"/>
            <a:ext cx="3836425" cy="3124200"/>
          </a:xfrm>
          <a:prstGeom prst="rect">
            <a:avLst/>
          </a:prstGeom>
        </p:spPr>
      </p:pic>
      <p:pic>
        <p:nvPicPr>
          <p:cNvPr id="9" name="Picture 8">
            <a:extLst>
              <a:ext uri="{FF2B5EF4-FFF2-40B4-BE49-F238E27FC236}">
                <a16:creationId xmlns:a16="http://schemas.microsoft.com/office/drawing/2014/main" id="{3B6EC49A-2782-4DE7-83BD-CF099E71B4F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44502" y="2214422"/>
            <a:ext cx="3287909" cy="3133478"/>
          </a:xfrm>
          <a:prstGeom prst="rect">
            <a:avLst/>
          </a:prstGeom>
        </p:spPr>
      </p:pic>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8609012" y="278425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21596F-A116-4B97-883F-2DF1694FCDCB}"/>
              </a:ext>
            </a:extLst>
          </p:cNvPr>
          <p:cNvSpPr>
            <a:spLocks noChangeAspect="1"/>
          </p:cNvSpPr>
          <p:nvPr/>
        </p:nvSpPr>
        <p:spPr>
          <a:xfrm>
            <a:off x="2513012" y="274398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originally thought.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of the Pyramid Inch in the five different pole locations (axis positions).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1"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570913032"/>
                      </a:ext>
                    </a:extLst>
                  </a:tr>
                  <a:tr h="370840">
                    <a:tc>
                      <a:txBody>
                        <a:bodyPr/>
                        <a:lstStyle/>
                        <a:p>
                          <a:pPr>
                            <a:lnSpc>
                              <a:spcPct val="150000"/>
                            </a:lnSpc>
                          </a:pPr>
                          <a:r>
                            <a:rPr lang="en-US" sz="1400" b="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1,577,050,598</m:t>
                                </m:r>
                              </m:oMath>
                            </m:oMathPara>
                          </a14:m>
                          <a:endParaRPr lang="en-US" sz="1400" b="0" dirty="0"/>
                        </a:p>
                      </a:txBody>
                      <a:tcPr/>
                    </a:tc>
                    <a:extLst>
                      <a:ext uri="{0D108BD9-81ED-4DB2-BD59-A6C34878D82A}">
                        <a16:rowId xmlns:a16="http://schemas.microsoft.com/office/drawing/2014/main" val="2215523364"/>
                      </a:ext>
                    </a:extLst>
                  </a:tr>
                  <a:tr h="370840">
                    <a:tc>
                      <a:txBody>
                        <a:bodyPr/>
                        <a:lstStyle/>
                        <a:p>
                          <a:pPr>
                            <a:lnSpc>
                              <a:spcPct val="150000"/>
                            </a:lnSpc>
                          </a:pPr>
                          <a:r>
                            <a:rPr lang="en-US" sz="1400" b="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extLst>
                      <a:ext uri="{0D108BD9-81ED-4DB2-BD59-A6C34878D82A}">
                        <a16:rowId xmlns:a16="http://schemas.microsoft.com/office/drawing/2014/main" val="3410081072"/>
                      </a:ext>
                    </a:extLst>
                  </a:tr>
                  <a:tr h="370840">
                    <a:tc>
                      <a:txBody>
                        <a:bodyPr/>
                        <a:lstStyle/>
                        <a:p>
                          <a:pPr>
                            <a:lnSpc>
                              <a:spcPct val="150000"/>
                            </a:lnSpc>
                          </a:pPr>
                          <a:r>
                            <a:rPr lang="en-US" sz="1400" b="1"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Current Location</a:t>
                          </a:r>
                        </a:p>
                      </a:txBody>
                      <a:tcPr/>
                    </a:tc>
                    <a:tc>
                      <a:txBody>
                        <a:bodyPr/>
                        <a:lstStyle/>
                        <a:p>
                          <a:endParaRPr lang="en-US"/>
                        </a:p>
                      </a:txBody>
                      <a:tcPr>
                        <a:blipFill>
                          <a:blip r:embed="rId2"/>
                          <a:stretch>
                            <a:fillRect l="-84794" t="-91176" r="-217010" b="-401471"/>
                          </a:stretch>
                        </a:blipFill>
                      </a:tcPr>
                    </a:tc>
                    <a:tc>
                      <a:txBody>
                        <a:bodyPr/>
                        <a:lstStyle/>
                        <a:p>
                          <a:endParaRPr lang="en-US"/>
                        </a:p>
                      </a:txBody>
                      <a:tcPr>
                        <a:blipFill>
                          <a:blip r:embed="rId2"/>
                          <a:stretch>
                            <a:fillRect l="-173608" t="-91176" r="-103874" b="-401471"/>
                          </a:stretch>
                        </a:blipFill>
                      </a:tcPr>
                    </a:tc>
                    <a:tc>
                      <a:txBody>
                        <a:bodyPr/>
                        <a:lstStyle/>
                        <a:p>
                          <a:endParaRPr lang="en-US"/>
                        </a:p>
                      </a:txBody>
                      <a:tcPr>
                        <a:blipFill>
                          <a:blip r:embed="rId2"/>
                          <a:stretch>
                            <a:fillRect l="-265882" t="-91176" r="-941" b="-40147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t>Hudson Bay</a:t>
                          </a:r>
                        </a:p>
                      </a:txBody>
                      <a:tcPr/>
                    </a:tc>
                    <a:tc>
                      <a:txBody>
                        <a:bodyPr/>
                        <a:lstStyle/>
                        <a:p>
                          <a:endParaRPr lang="en-US"/>
                        </a:p>
                      </a:txBody>
                      <a:tcPr>
                        <a:blipFill>
                          <a:blip r:embed="rId2"/>
                          <a:stretch>
                            <a:fillRect l="-84794" t="-194030" r="-217010" b="-307463"/>
                          </a:stretch>
                        </a:blipFill>
                      </a:tcPr>
                    </a:tc>
                    <a:tc>
                      <a:txBody>
                        <a:bodyPr/>
                        <a:lstStyle/>
                        <a:p>
                          <a:endParaRPr lang="en-US"/>
                        </a:p>
                      </a:txBody>
                      <a:tcPr>
                        <a:blipFill>
                          <a:blip r:embed="rId2"/>
                          <a:stretch>
                            <a:fillRect l="-173608" t="-194030" r="-103874" b="-307463"/>
                          </a:stretch>
                        </a:blipFill>
                      </a:tcPr>
                    </a:tc>
                    <a:tc>
                      <a:txBody>
                        <a:bodyPr/>
                        <a:lstStyle/>
                        <a:p>
                          <a:endParaRPr lang="en-US"/>
                        </a:p>
                      </a:txBody>
                      <a:tcPr>
                        <a:blipFill>
                          <a:blip r:embed="rId2"/>
                          <a:stretch>
                            <a:fillRect l="-265882" t="-194030" r="-941" b="-3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400" b="0" dirty="0"/>
                            <a:t>Yukon</a:t>
                          </a:r>
                        </a:p>
                      </a:txBody>
                      <a:tcPr/>
                    </a:tc>
                    <a:tc>
                      <a:txBody>
                        <a:bodyPr/>
                        <a:lstStyle/>
                        <a:p>
                          <a:endParaRPr lang="en-US"/>
                        </a:p>
                      </a:txBody>
                      <a:tcPr>
                        <a:blipFill>
                          <a:blip r:embed="rId2"/>
                          <a:stretch>
                            <a:fillRect l="-84794" t="-289706" r="-217010" b="-202941"/>
                          </a:stretch>
                        </a:blipFill>
                      </a:tcPr>
                    </a:tc>
                    <a:tc>
                      <a:txBody>
                        <a:bodyPr/>
                        <a:lstStyle/>
                        <a:p>
                          <a:endParaRPr lang="en-US"/>
                        </a:p>
                      </a:txBody>
                      <a:tcPr>
                        <a:blipFill>
                          <a:blip r:embed="rId2"/>
                          <a:stretch>
                            <a:fillRect l="-173608" t="-289706" r="-103874" b="-202941"/>
                          </a:stretch>
                        </a:blipFill>
                      </a:tcPr>
                    </a:tc>
                    <a:tc>
                      <a:txBody>
                        <a:bodyPr/>
                        <a:lstStyle/>
                        <a:p>
                          <a:endParaRPr lang="en-US"/>
                        </a:p>
                      </a:txBody>
                      <a:tcPr>
                        <a:blipFill>
                          <a:blip r:embed="rId2"/>
                          <a:stretch>
                            <a:fillRect l="-265882" t="-289706" r="-941" b="-20294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400" b="0" dirty="0"/>
                            <a:t>Norwegian Sea</a:t>
                          </a:r>
                        </a:p>
                      </a:txBody>
                      <a:tcPr/>
                    </a:tc>
                    <a:tc>
                      <a:txBody>
                        <a:bodyPr/>
                        <a:lstStyle/>
                        <a:p>
                          <a:endParaRPr lang="en-US"/>
                        </a:p>
                      </a:txBody>
                      <a:tcPr>
                        <a:blipFill>
                          <a:blip r:embed="rId2"/>
                          <a:stretch>
                            <a:fillRect l="-84794" t="-395522" r="-217010" b="-105970"/>
                          </a:stretch>
                        </a:blipFill>
                      </a:tcPr>
                    </a:tc>
                    <a:tc>
                      <a:txBody>
                        <a:bodyPr/>
                        <a:lstStyle/>
                        <a:p>
                          <a:endParaRPr lang="en-US"/>
                        </a:p>
                      </a:txBody>
                      <a:tcPr>
                        <a:blipFill>
                          <a:blip r:embed="rId2"/>
                          <a:stretch>
                            <a:fillRect l="-173608" t="-395522" r="-103874" b="-105970"/>
                          </a:stretch>
                        </a:blipFill>
                      </a:tcPr>
                    </a:tc>
                    <a:tc>
                      <a:txBody>
                        <a:bodyPr/>
                        <a:lstStyle/>
                        <a:p>
                          <a:endParaRPr lang="en-US"/>
                        </a:p>
                      </a:txBody>
                      <a:tcPr>
                        <a:blipFill>
                          <a:blip r:embed="rId2"/>
                          <a:stretch>
                            <a:fillRect l="-265882" t="-395522" r="-941" b="-105970"/>
                          </a:stretch>
                        </a:blipFill>
                      </a:tcPr>
                    </a:tc>
                    <a:extLst>
                      <a:ext uri="{0D108BD9-81ED-4DB2-BD59-A6C34878D82A}">
                        <a16:rowId xmlns:a16="http://schemas.microsoft.com/office/drawing/2014/main" val="3410081072"/>
                      </a:ext>
                    </a:extLst>
                  </a:tr>
                  <a:tr h="411480">
                    <a:tc>
                      <a:txBody>
                        <a:bodyPr/>
                        <a:lstStyle/>
                        <a:p>
                          <a:pPr>
                            <a:lnSpc>
                              <a:spcPct val="150000"/>
                            </a:lnSpc>
                          </a:pPr>
                          <a:r>
                            <a:rPr lang="en-US" sz="1400" b="1" dirty="0"/>
                            <a:t>Beaufort Sea</a:t>
                          </a:r>
                        </a:p>
                      </a:txBody>
                      <a:tcPr/>
                    </a:tc>
                    <a:tc>
                      <a:txBody>
                        <a:bodyPr/>
                        <a:lstStyle/>
                        <a:p>
                          <a:endParaRPr lang="en-US"/>
                        </a:p>
                      </a:txBody>
                      <a:tcPr>
                        <a:blipFill>
                          <a:blip r:embed="rId2"/>
                          <a:stretch>
                            <a:fillRect l="-84794" t="-488235" r="-217010" b="-4412"/>
                          </a:stretch>
                        </a:blipFill>
                      </a:tcPr>
                    </a:tc>
                    <a:tc>
                      <a:txBody>
                        <a:bodyPr/>
                        <a:lstStyle/>
                        <a:p>
                          <a:endParaRPr lang="en-US"/>
                        </a:p>
                      </a:txBody>
                      <a:tcPr>
                        <a:blipFill>
                          <a:blip r:embed="rId2"/>
                          <a:stretch>
                            <a:fillRect l="-173608" t="-488235" r="-103874" b="-4412"/>
                          </a:stretch>
                        </a:blipFill>
                      </a:tcPr>
                    </a:tc>
                    <a:tc>
                      <a:txBody>
                        <a:bodyPr/>
                        <a:lstStyle/>
                        <a:p>
                          <a:endParaRPr lang="en-US"/>
                        </a:p>
                      </a:txBody>
                      <a:tcPr>
                        <a:blipFill>
                          <a:blip r:embed="rId2"/>
                          <a:stretch>
                            <a:fillRect l="-265882" t="-488235" r="-941" b="-4412"/>
                          </a:stretch>
                        </a:blipFill>
                      </a:tcPr>
                    </a:tc>
                    <a:extLst>
                      <a:ext uri="{0D108BD9-81ED-4DB2-BD59-A6C34878D82A}">
                        <a16:rowId xmlns:a16="http://schemas.microsoft.com/office/drawing/2014/main" val="67964585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943B7D-B6E6-4153-BEB4-CA0517BDBFA4}"/>
                  </a:ext>
                </a:extLst>
              </p:cNvPr>
              <p:cNvSpPr txBox="1"/>
              <p:nvPr/>
            </p:nvSpPr>
            <p:spPr>
              <a:xfrm>
                <a:off x="1563271" y="5161067"/>
                <a:ext cx="9782799" cy="19812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equatorial calibration value at the current location and the true polar calibration value at the Beaufort Sea location is very close to the calibration value of the inch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oMath>
                </a14:m>
                <a:r>
                  <a:rPr lang="en-US" sz="1600" dirty="0"/>
                  <a:t>), with a difference of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𝟎𝟎𝟓𝟏</m:t>
                    </m:r>
                    <m:r>
                      <a:rPr lang="en-US" sz="1600" b="1" i="1"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inch (and subsequently the foot, yard, and mile) may have been derived from the Pyramid Inch while in those two pole locations.</a:t>
                </a:r>
              </a:p>
            </p:txBody>
          </p:sp>
        </mc:Choice>
        <mc:Fallback xmlns="">
          <p:sp>
            <p:nvSpPr>
              <p:cNvPr id="7" name="TextBox 6">
                <a:extLst>
                  <a:ext uri="{FF2B5EF4-FFF2-40B4-BE49-F238E27FC236}">
                    <a16:creationId xmlns:a16="http://schemas.microsoft.com/office/drawing/2014/main" id="{41943B7D-B6E6-4153-BEB4-CA0517BDBFA4}"/>
                  </a:ext>
                </a:extLst>
              </p:cNvPr>
              <p:cNvSpPr txBox="1">
                <a:spLocks noRot="1" noChangeAspect="1" noMove="1" noResize="1" noEditPoints="1" noAdjustHandles="1" noChangeArrowheads="1" noChangeShapeType="1" noTextEdit="1"/>
              </p:cNvSpPr>
              <p:nvPr/>
            </p:nvSpPr>
            <p:spPr>
              <a:xfrm>
                <a:off x="1563271" y="5161067"/>
                <a:ext cx="9782799" cy="1981200"/>
              </a:xfrm>
              <a:prstGeom prst="rect">
                <a:avLst/>
              </a:prstGeom>
              <a:blipFill>
                <a:blip r:embed="rId3"/>
                <a:stretch>
                  <a:fillRect l="-312" t="-2154" r="-685"/>
                </a:stretch>
              </a:blipFill>
            </p:spPr>
            <p:txBody>
              <a:bodyPr/>
              <a:lstStyle/>
              <a:p>
                <a:r>
                  <a:rPr lang="en-US">
                    <a:noFill/>
                  </a:rPr>
                  <a:t> </a:t>
                </a:r>
              </a:p>
            </p:txBody>
          </p:sp>
        </mc:Fallback>
      </mc:AlternateContent>
    </p:spTree>
    <p:extLst>
      <p:ext uri="{BB962C8B-B14F-4D97-AF65-F5344CB8AC3E}">
        <p14:creationId xmlns:p14="http://schemas.microsoft.com/office/powerpoint/2010/main" val="42250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5" name="TextBox 4">
            <a:extLst>
              <a:ext uri="{FF2B5EF4-FFF2-40B4-BE49-F238E27FC236}">
                <a16:creationId xmlns:a16="http://schemas.microsoft.com/office/drawing/2014/main" id="{39361FD5-7815-4646-8655-4AAF8237ECCA}"/>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E4B3CAB-5E02-40FE-8FEF-D7A5C7A3EBF1}"/>
              </a:ext>
            </a:extLst>
          </p:cNvPr>
          <p:cNvGrpSpPr>
            <a:grpSpLocks noChangeAspect="1"/>
          </p:cNvGrpSpPr>
          <p:nvPr/>
        </p:nvGrpSpPr>
        <p:grpSpPr>
          <a:xfrm>
            <a:off x="601097" y="1756363"/>
            <a:ext cx="4184860" cy="4184860"/>
            <a:chOff x="6799066" y="604274"/>
            <a:chExt cx="4184860" cy="4184860"/>
          </a:xfrm>
        </p:grpSpPr>
        <p:pic>
          <p:nvPicPr>
            <p:cNvPr id="11" name="Graphic 10" descr="Shield with solid fill">
              <a:extLst>
                <a:ext uri="{FF2B5EF4-FFF2-40B4-BE49-F238E27FC236}">
                  <a16:creationId xmlns:a16="http://schemas.microsoft.com/office/drawing/2014/main" id="{AF4863D2-50F8-4853-AAFC-653D5EB666D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99066" y="604274"/>
              <a:ext cx="4184860" cy="4184860"/>
            </a:xfrm>
            <a:prstGeom prst="rect">
              <a:avLst/>
            </a:prstGeom>
          </p:spPr>
        </p:pic>
        <p:pic>
          <p:nvPicPr>
            <p:cNvPr id="16" name="Picture 2" descr="18 Nibiru Illustrations &amp; Clip Art - iStock">
              <a:extLst>
                <a:ext uri="{FF2B5EF4-FFF2-40B4-BE49-F238E27FC236}">
                  <a16:creationId xmlns:a16="http://schemas.microsoft.com/office/drawing/2014/main" id="{A6CF2BC8-2808-42EF-B498-2F81319CBFF0}"/>
                </a:ext>
              </a:extLst>
            </p:cNvPr>
            <p:cNvPicPr>
              <a:picLocks noChangeAspect="1" noChangeArrowheads="1"/>
            </p:cNvPicPr>
            <p:nvPr/>
          </p:nvPicPr>
          <p:blipFill rotWithShape="1">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p:blipFill>
          <p:spPr bwMode="auto">
            <a:xfrm>
              <a:off x="8203817" y="1478008"/>
              <a:ext cx="1344574" cy="238938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Euphemia (Body)"/>
              </a:rPr>
              <a:t>Next:</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sz="2000" b="1" dirty="0">
                <a:latin typeface="Euphemia (Body)"/>
              </a:rPr>
              <a:t>Part IV </a:t>
            </a:r>
          </a:p>
          <a:p>
            <a:pPr indent="-246888">
              <a:lnSpc>
                <a:spcPct val="90000"/>
              </a:lnSpc>
              <a:spcAft>
                <a:spcPts val="600"/>
              </a:spcAft>
            </a:pPr>
            <a:r>
              <a:rPr lang="en-US" sz="2000" b="1" dirty="0">
                <a:latin typeface="Euphemia (Body)"/>
              </a:rPr>
              <a:t>Frames</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b="1" dirty="0">
                <a:latin typeface="Euphemia (Body)"/>
              </a:rPr>
              <a:t>Covers the following topics:</a:t>
            </a:r>
          </a:p>
          <a:p>
            <a:pPr>
              <a:lnSpc>
                <a:spcPct val="90000"/>
              </a:lnSpc>
              <a:spcAft>
                <a:spcPts val="600"/>
              </a:spcAft>
            </a:pPr>
            <a:endParaRPr lang="en-US" sz="1600" dirty="0">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Cataclysms.</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The Book of Revelation. </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Deoxyribonucleic Acid (DNA).</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Other Planetary Systems.</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Yax’xu</a:t>
            </a:r>
            <a:r>
              <a:rPr lang="en-US" sz="1600" dirty="0"/>
              <a:t>, which derives its name from the Mayan language for “</a:t>
            </a:r>
            <a:r>
              <a:rPr lang="en-US" sz="1600" b="1" dirty="0"/>
              <a:t>blue ant</a:t>
            </a:r>
            <a:r>
              <a:rPr lang="en-US" sz="1600" dirty="0"/>
              <a:t>”</a:t>
            </a:r>
            <a:r>
              <a:rPr lang="en-US" sz="1600" dirty="0">
                <a:solidFill>
                  <a:srgbClr val="465562"/>
                </a:solidFill>
              </a:rPr>
              <a:t>, is the base unit of length used at the archeological site of </a:t>
            </a:r>
            <a:r>
              <a:rPr lang="en-US" sz="1600" b="1" dirty="0">
                <a:solidFill>
                  <a:srgbClr val="465562"/>
                </a:solidFill>
              </a:rPr>
              <a:t>Teotihuacan</a:t>
            </a:r>
            <a:r>
              <a:rPr lang="en-US" sz="1600" dirty="0">
                <a:solidFill>
                  <a:srgbClr val="465562"/>
                </a:solidFill>
              </a:rPr>
              <a:t>, Mexico.</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Yax’xu.</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Yax’xu (</a:t>
                          </a:r>
                          <a14:m>
                            <m:oMath xmlns:m="http://schemas.openxmlformats.org/officeDocument/2006/math">
                              <m:r>
                                <a:rPr lang="en-US" sz="1400" b="1" i="1" dirty="0" smtClean="0">
                                  <a:latin typeface="Cambria Math" panose="02040503050406030204" pitchFamily="18" charset="0"/>
                                </a:rPr>
                                <m:t>𝒚</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56" t="-85246" r="-287468"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17825" t="-85246" r="-140181" b="-3279"/>
                          </a:stretch>
                        </a:blipFill>
                      </a:tcPr>
                    </a:tc>
                    <a:tc>
                      <a:txBody>
                        <a:bodyPr/>
                        <a:lstStyle/>
                        <a:p>
                          <a:endParaRPr lang="en-US"/>
                        </a:p>
                      </a:txBody>
                      <a:tcPr>
                        <a:blipFill>
                          <a:blip r:embed="rId2"/>
                          <a:stretch>
                            <a:fillRect l="-228696" t="-85246" r="-870" b="-3279"/>
                          </a:stretch>
                        </a:blipFill>
                      </a:tcPr>
                    </a:tc>
                    <a:extLst>
                      <a:ext uri="{0D108BD9-81ED-4DB2-BD59-A6C34878D82A}">
                        <a16:rowId xmlns:a16="http://schemas.microsoft.com/office/drawing/2014/main" val="1121925249"/>
                      </a:ext>
                    </a:extLst>
                  </a:tr>
                </a:tbl>
              </a:graphicData>
            </a:graphic>
          </p:graphicFrame>
        </mc:Fallback>
      </mc:AlternateContent>
      <p:sp>
        <p:nvSpPr>
          <p:cNvPr id="7" name="TextBox 6">
            <a:extLst>
              <a:ext uri="{FF2B5EF4-FFF2-40B4-BE49-F238E27FC236}">
                <a16:creationId xmlns:a16="http://schemas.microsoft.com/office/drawing/2014/main" id="{6AE59A08-32A7-41FC-A354-30E386EFAB36}"/>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3"/>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883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t>Yax’xu</a:t>
            </a:r>
            <a:r>
              <a:rPr lang="en-US" sz="1600" dirty="0"/>
              <a:t> (and vice-versa). The table below displays the details of these measurement systems. Note that all systems are circumference-based.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Macpalli (</a:t>
                          </a:r>
                          <a14:m>
                            <m:oMath xmlns:m="http://schemas.openxmlformats.org/officeDocument/2006/math">
                              <m:r>
                                <a:rPr lang="en-US" sz="1400" b="1" i="1" dirty="0" smtClean="0">
                                  <a:latin typeface="Cambria Math" panose="02040503050406030204" pitchFamily="18" charset="0"/>
                                </a:rPr>
                                <m:t>𝒎𝒄𝒑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39322788"/>
                      </a:ext>
                    </a:extLst>
                  </a:tr>
                  <a:tr h="351971">
                    <a:tc>
                      <a:txBody>
                        <a:bodyPr/>
                        <a:lstStyle/>
                        <a:p>
                          <a:pPr algn="l"/>
                          <a:r>
                            <a:rPr lang="en-US" sz="1400" b="1" dirty="0"/>
                            <a:t>Omitl (</a:t>
                          </a:r>
                          <a14:m>
                            <m:oMath xmlns:m="http://schemas.openxmlformats.org/officeDocument/2006/math">
                              <m:r>
                                <a:rPr lang="en-US" sz="1400" b="1" i="1" dirty="0" smtClean="0">
                                  <a:latin typeface="Cambria Math" panose="02040503050406030204" pitchFamily="18" charset="0"/>
                                </a:rPr>
                                <m:t>𝒐𝒎𝒍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Mitl (</a:t>
                          </a:r>
                          <a14:m>
                            <m:oMath xmlns:m="http://schemas.openxmlformats.org/officeDocument/2006/math">
                              <m:r>
                                <a:rPr lang="en-US" sz="1400" b="1" i="1" dirty="0" smtClean="0">
                                  <a:latin typeface="Cambria Math" panose="02040503050406030204" pitchFamily="18" charset="0"/>
                                </a:rPr>
                                <m:t>𝒎𝒊𝒍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=0.667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Maitl (</a:t>
                          </a:r>
                          <a14:m>
                            <m:oMath xmlns:m="http://schemas.openxmlformats.org/officeDocument/2006/math">
                              <m:r>
                                <a:rPr lang="en-US" sz="1400" b="1" i="1" dirty="0" smtClean="0">
                                  <a:latin typeface="Cambria Math" panose="02040503050406030204" pitchFamily="18" charset="0"/>
                                </a:rPr>
                                <m:t>𝒎𝒂𝒕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86505312"/>
                      </a:ext>
                    </a:extLst>
                  </a:tr>
                  <a:tr h="351971">
                    <a:tc>
                      <a:txBody>
                        <a:bodyPr/>
                        <a:lstStyle/>
                        <a:p>
                          <a:pPr algn="l"/>
                          <a:r>
                            <a:rPr lang="en-US" sz="1400" b="1" dirty="0"/>
                            <a:t>Niquizantli (</a:t>
                          </a:r>
                          <a14:m>
                            <m:oMath xmlns:m="http://schemas.openxmlformats.org/officeDocument/2006/math">
                              <m:r>
                                <a:rPr lang="en-US" sz="1400" b="1" i="1" dirty="0" smtClean="0">
                                  <a:latin typeface="Cambria Math" panose="02040503050406030204" pitchFamily="18" charset="0"/>
                                </a:rPr>
                                <m:t>𝒏𝒊𝒒</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412711625"/>
                      </a:ext>
                    </a:extLst>
                  </a:tr>
                  <a:tr h="351971">
                    <a:tc>
                      <a:txBody>
                        <a:bodyPr/>
                        <a:lstStyle/>
                        <a:p>
                          <a:pPr algn="l"/>
                          <a:r>
                            <a:rPr lang="en-US" sz="1400" b="1" dirty="0"/>
                            <a:t>Tlalcuahuitl (</a:t>
                          </a:r>
                          <a14:m>
                            <m:oMath xmlns:m="http://schemas.openxmlformats.org/officeDocument/2006/math">
                              <m:r>
                                <a:rPr lang="en-US" sz="1400" b="1" i="1" dirty="0" smtClean="0">
                                  <a:latin typeface="Cambria Math" panose="02040503050406030204" pitchFamily="18" charset="0"/>
                                </a:rPr>
                                <m:t>𝒕𝒍𝒄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875280700"/>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1193121235"/>
                  </p:ext>
                </p:extLst>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290" t="-102353" r="-362609" b="-5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102353" r="-217572" b="-503529"/>
                          </a:stretch>
                        </a:blipFill>
                      </a:tcPr>
                    </a:tc>
                    <a:tc>
                      <a:txBody>
                        <a:bodyPr/>
                        <a:lstStyle/>
                        <a:p>
                          <a:endParaRPr lang="en-US"/>
                        </a:p>
                      </a:txBody>
                      <a:tcPr>
                        <a:blipFill>
                          <a:blip r:embed="rId3"/>
                          <a:stretch>
                            <a:fillRect l="-297403" t="-102353" r="-121104" b="-503529"/>
                          </a:stretch>
                        </a:blipFill>
                      </a:tcPr>
                    </a:tc>
                    <a:tc>
                      <a:txBody>
                        <a:bodyPr/>
                        <a:lstStyle/>
                        <a:p>
                          <a:endParaRPr lang="en-US"/>
                        </a:p>
                      </a:txBody>
                      <a:tcPr>
                        <a:blipFill>
                          <a:blip r:embed="rId3"/>
                          <a:stretch>
                            <a:fillRect l="-331707" t="-102353" r="-1084" b="-503529"/>
                          </a:stretch>
                        </a:blipFill>
                      </a:tcPr>
                    </a:tc>
                    <a:extLst>
                      <a:ext uri="{0D108BD9-81ED-4DB2-BD59-A6C34878D82A}">
                        <a16:rowId xmlns:a16="http://schemas.microsoft.com/office/drawing/2014/main" val="539322788"/>
                      </a:ext>
                    </a:extLst>
                  </a:tr>
                  <a:tr h="518160">
                    <a:tc>
                      <a:txBody>
                        <a:bodyPr/>
                        <a:lstStyle/>
                        <a:p>
                          <a:endParaRPr lang="en-US"/>
                        </a:p>
                      </a:txBody>
                      <a:tcPr>
                        <a:blipFill>
                          <a:blip r:embed="rId3"/>
                          <a:stretch>
                            <a:fillRect l="-290" t="-202353" r="-362609" b="-4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202353" r="-217572" b="-403529"/>
                          </a:stretch>
                        </a:blipFill>
                      </a:tcPr>
                    </a:tc>
                    <a:tc>
                      <a:txBody>
                        <a:bodyPr/>
                        <a:lstStyle/>
                        <a:p>
                          <a:endParaRPr lang="en-US"/>
                        </a:p>
                      </a:txBody>
                      <a:tcPr>
                        <a:blipFill>
                          <a:blip r:embed="rId3"/>
                          <a:stretch>
                            <a:fillRect l="-297403" t="-202353" r="-121104" b="-403529"/>
                          </a:stretch>
                        </a:blipFill>
                      </a:tcPr>
                    </a:tc>
                    <a:tc>
                      <a:txBody>
                        <a:bodyPr/>
                        <a:lstStyle/>
                        <a:p>
                          <a:endParaRPr lang="en-US"/>
                        </a:p>
                      </a:txBody>
                      <a:tcPr>
                        <a:blipFill>
                          <a:blip r:embed="rId3"/>
                          <a:stretch>
                            <a:fillRect l="-331707" t="-202353" r="-1084" b="-4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290" t="-302353" r="-362609"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302353" r="-217572" b="-303529"/>
                          </a:stretch>
                        </a:blipFill>
                      </a:tcPr>
                    </a:tc>
                    <a:tc>
                      <a:txBody>
                        <a:bodyPr/>
                        <a:lstStyle/>
                        <a:p>
                          <a:endParaRPr lang="en-US"/>
                        </a:p>
                      </a:txBody>
                      <a:tcPr>
                        <a:blipFill>
                          <a:blip r:embed="rId3"/>
                          <a:stretch>
                            <a:fillRect l="-297403" t="-302353" r="-121104" b="-303529"/>
                          </a:stretch>
                        </a:blipFill>
                      </a:tcPr>
                    </a:tc>
                    <a:tc>
                      <a:txBody>
                        <a:bodyPr/>
                        <a:lstStyle/>
                        <a:p>
                          <a:endParaRPr lang="en-US"/>
                        </a:p>
                      </a:txBody>
                      <a:tcPr>
                        <a:blipFill>
                          <a:blip r:embed="rId3"/>
                          <a:stretch>
                            <a:fillRect l="-331707" t="-302353" r="-1084" b="-3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290" t="-402353" r="-362609"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402353" r="-217572" b="-203529"/>
                          </a:stretch>
                        </a:blipFill>
                      </a:tcPr>
                    </a:tc>
                    <a:tc>
                      <a:txBody>
                        <a:bodyPr/>
                        <a:lstStyle/>
                        <a:p>
                          <a:endParaRPr lang="en-US"/>
                        </a:p>
                      </a:txBody>
                      <a:tcPr>
                        <a:blipFill>
                          <a:blip r:embed="rId3"/>
                          <a:stretch>
                            <a:fillRect l="-297403" t="-402353" r="-121104" b="-203529"/>
                          </a:stretch>
                        </a:blipFill>
                      </a:tcPr>
                    </a:tc>
                    <a:tc>
                      <a:txBody>
                        <a:bodyPr/>
                        <a:lstStyle/>
                        <a:p>
                          <a:endParaRPr lang="en-US"/>
                        </a:p>
                      </a:txBody>
                      <a:tcPr>
                        <a:blipFill>
                          <a:blip r:embed="rId3"/>
                          <a:stretch>
                            <a:fillRect l="-331707" t="-402353" r="-1084" b="-203529"/>
                          </a:stretch>
                        </a:blipFill>
                      </a:tcPr>
                    </a:tc>
                    <a:extLst>
                      <a:ext uri="{0D108BD9-81ED-4DB2-BD59-A6C34878D82A}">
                        <a16:rowId xmlns:a16="http://schemas.microsoft.com/office/drawing/2014/main" val="3486505312"/>
                      </a:ext>
                    </a:extLst>
                  </a:tr>
                  <a:tr h="518160">
                    <a:tc>
                      <a:txBody>
                        <a:bodyPr/>
                        <a:lstStyle/>
                        <a:p>
                          <a:endParaRPr lang="en-US"/>
                        </a:p>
                      </a:txBody>
                      <a:tcPr>
                        <a:blipFill>
                          <a:blip r:embed="rId3"/>
                          <a:stretch>
                            <a:fillRect l="-290" t="-502353" r="-362609"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502353" r="-217572" b="-103529"/>
                          </a:stretch>
                        </a:blipFill>
                      </a:tcPr>
                    </a:tc>
                    <a:tc>
                      <a:txBody>
                        <a:bodyPr/>
                        <a:lstStyle/>
                        <a:p>
                          <a:endParaRPr lang="en-US"/>
                        </a:p>
                      </a:txBody>
                      <a:tcPr>
                        <a:blipFill>
                          <a:blip r:embed="rId3"/>
                          <a:stretch>
                            <a:fillRect l="-297403" t="-502353" r="-121104" b="-103529"/>
                          </a:stretch>
                        </a:blipFill>
                      </a:tcPr>
                    </a:tc>
                    <a:tc>
                      <a:txBody>
                        <a:bodyPr/>
                        <a:lstStyle/>
                        <a:p>
                          <a:endParaRPr lang="en-US"/>
                        </a:p>
                      </a:txBody>
                      <a:tcPr>
                        <a:blipFill>
                          <a:blip r:embed="rId3"/>
                          <a:stretch>
                            <a:fillRect l="-331707" t="-502353" r="-1084" b="-103529"/>
                          </a:stretch>
                        </a:blipFill>
                      </a:tcPr>
                    </a:tc>
                    <a:extLst>
                      <a:ext uri="{0D108BD9-81ED-4DB2-BD59-A6C34878D82A}">
                        <a16:rowId xmlns:a16="http://schemas.microsoft.com/office/drawing/2014/main" val="2412711625"/>
                      </a:ext>
                    </a:extLst>
                  </a:tr>
                  <a:tr h="518160">
                    <a:tc>
                      <a:txBody>
                        <a:bodyPr/>
                        <a:lstStyle/>
                        <a:p>
                          <a:endParaRPr lang="en-US"/>
                        </a:p>
                      </a:txBody>
                      <a:tcPr>
                        <a:blipFill>
                          <a:blip r:embed="rId3"/>
                          <a:stretch>
                            <a:fillRect l="-290" t="-602353" r="-362609"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602353" r="-217572" b="-3529"/>
                          </a:stretch>
                        </a:blipFill>
                      </a:tcPr>
                    </a:tc>
                    <a:tc>
                      <a:txBody>
                        <a:bodyPr/>
                        <a:lstStyle/>
                        <a:p>
                          <a:endParaRPr lang="en-US"/>
                        </a:p>
                      </a:txBody>
                      <a:tcPr>
                        <a:blipFill>
                          <a:blip r:embed="rId3"/>
                          <a:stretch>
                            <a:fillRect l="-297403" t="-602353" r="-121104" b="-3529"/>
                          </a:stretch>
                        </a:blipFill>
                      </a:tcPr>
                    </a:tc>
                    <a:tc>
                      <a:txBody>
                        <a:bodyPr/>
                        <a:lstStyle/>
                        <a:p>
                          <a:endParaRPr lang="en-US"/>
                        </a:p>
                      </a:txBody>
                      <a:tcPr>
                        <a:blipFill>
                          <a:blip r:embed="rId3"/>
                          <a:stretch>
                            <a:fillRect l="-331707" t="-602353" r="-1084" b="-3529"/>
                          </a:stretch>
                        </a:blipFill>
                      </a:tcPr>
                    </a:tc>
                    <a:extLst>
                      <a:ext uri="{0D108BD9-81ED-4DB2-BD59-A6C34878D82A}">
                        <a16:rowId xmlns:a16="http://schemas.microsoft.com/office/drawing/2014/main" val="2875280700"/>
                      </a:ext>
                    </a:extLst>
                  </a:tr>
                </a:tbl>
              </a:graphicData>
            </a:graphic>
          </p:graphicFrame>
        </mc:Fallback>
      </mc:AlternateContent>
    </p:spTree>
    <p:extLst>
      <p:ext uri="{BB962C8B-B14F-4D97-AF65-F5344CB8AC3E}">
        <p14:creationId xmlns:p14="http://schemas.microsoft.com/office/powerpoint/2010/main" val="145532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Caxtla, which derives its name from the archeological site of </a:t>
            </a:r>
            <a:r>
              <a:rPr lang="en-US" sz="1600" b="1" dirty="0">
                <a:solidFill>
                  <a:srgbClr val="465562"/>
                </a:solidFill>
              </a:rPr>
              <a:t>Cacaxtla, </a:t>
            </a:r>
            <a:r>
              <a:rPr lang="en-US" sz="1600" dirty="0">
                <a:solidFill>
                  <a:srgbClr val="465562"/>
                </a:solidFill>
              </a:rPr>
              <a:t>Mexico is a base unit of length used at this and other Mayan/Mesoamerican sites.</a:t>
            </a:r>
            <a:r>
              <a:rPr lang="en-US" sz="1600" dirty="0"/>
              <a:t> The measurements are based on the research of the anthropologist, </a:t>
            </a:r>
            <a:r>
              <a:rPr lang="en-US" sz="1600" b="1" dirty="0"/>
              <a:t>Genevieve Lucet </a:t>
            </a:r>
            <a:r>
              <a:rPr lang="en-US" sz="1600" dirty="0"/>
              <a:t>(and others).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Caxtla.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Caxtla (</a:t>
                          </a:r>
                          <a14:m>
                            <m:oMath xmlns:m="http://schemas.openxmlformats.org/officeDocument/2006/math">
                              <m:r>
                                <a:rPr lang="en-US" sz="1400" b="1" i="1" dirty="0" smtClean="0">
                                  <a:latin typeface="Cambria Math" panose="02040503050406030204" pitchFamily="18" charset="0"/>
                                </a:rPr>
                                <m:t>𝒄𝒙</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280240668"/>
                  </p:ext>
                </p:extLst>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49" t="-85246" r="-272569"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37086" t="-85246" r="-157947" b="-3279"/>
                          </a:stretch>
                        </a:blipFill>
                      </a:tcPr>
                    </a:tc>
                    <a:tc>
                      <a:txBody>
                        <a:bodyPr/>
                        <a:lstStyle/>
                        <a:p>
                          <a:endParaRPr lang="en-US"/>
                        </a:p>
                      </a:txBody>
                      <a:tcPr>
                        <a:blipFill>
                          <a:blip r:embed="rId2"/>
                          <a:stretch>
                            <a:fillRect l="-215222" t="-85246" r="-846" b="-3279"/>
                          </a:stretch>
                        </a:blipFill>
                      </a:tcPr>
                    </a:tc>
                    <a:extLst>
                      <a:ext uri="{0D108BD9-81ED-4DB2-BD59-A6C34878D82A}">
                        <a16:rowId xmlns:a16="http://schemas.microsoft.com/office/drawing/2014/main" val="1121925249"/>
                      </a:ext>
                    </a:extLst>
                  </a:tr>
                </a:tbl>
              </a:graphicData>
            </a:graphic>
          </p:graphicFrame>
        </mc:Fallback>
      </mc:AlternateContent>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Dimensioning_at_the_Epiclassic_site_of_Cacaxtla_Tlaxcala_M%C3%A9xico_An_Expression_of_Pan-Mesoamerican_Complex_Thinking</a:t>
            </a:r>
            <a:endParaRPr lang="en-US" sz="1200" dirty="0"/>
          </a:p>
        </p:txBody>
      </p:sp>
    </p:spTree>
    <p:extLst>
      <p:ext uri="{BB962C8B-B14F-4D97-AF65-F5344CB8AC3E}">
        <p14:creationId xmlns:p14="http://schemas.microsoft.com/office/powerpoint/2010/main" val="221154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solidFill>
                  <a:srgbClr val="465562"/>
                </a:solidFill>
              </a:rPr>
              <a:t>Caxtla</a:t>
            </a:r>
            <a:r>
              <a:rPr lang="en-US" sz="1600" dirty="0"/>
              <a:t> (and vice-versa). The table below displays the details of these measurement systems. Note that all systems are radius-based.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Xoot (</a:t>
                          </a:r>
                          <a14:m>
                            <m:oMath xmlns:m="http://schemas.openxmlformats.org/officeDocument/2006/math">
                              <m:r>
                                <a:rPr lang="en-US" sz="1400" b="1" i="1" dirty="0" smtClean="0">
                                  <a:latin typeface="Cambria Math" panose="02040503050406030204" pitchFamily="18" charset="0"/>
                                </a:rPr>
                                <m:t>𝒙𝒕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=0.020833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339250460"/>
                      </a:ext>
                    </a:extLst>
                  </a:tr>
                  <a:tr h="351971">
                    <a:tc>
                      <a:txBody>
                        <a:bodyPr/>
                        <a:lstStyle/>
                        <a:p>
                          <a:pPr algn="l"/>
                          <a:r>
                            <a:rPr lang="en-US" sz="1400" b="1" dirty="0"/>
                            <a:t>Kab (</a:t>
                          </a:r>
                          <a14:m>
                            <m:oMath xmlns:m="http://schemas.openxmlformats.org/officeDocument/2006/math">
                              <m:r>
                                <a:rPr lang="en-US" sz="1400" b="1" i="1" dirty="0" smtClean="0">
                                  <a:latin typeface="Cambria Math" panose="02040503050406030204" pitchFamily="18" charset="0"/>
                                </a:rPr>
                                <m:t>𝒌𝒃</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=0.1875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Oc (</a:t>
                          </a:r>
                          <a14:m>
                            <m:oMath xmlns:m="http://schemas.openxmlformats.org/officeDocument/2006/math">
                              <m:r>
                                <a:rPr lang="en-US" sz="1400" b="1" i="1" dirty="0" smtClean="0">
                                  <a:latin typeface="Cambria Math" panose="02040503050406030204" pitchFamily="18" charset="0"/>
                                </a:rPr>
                                <m:t>𝒐𝒄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Zapal (</a:t>
                          </a:r>
                          <a14:m>
                            <m:oMath xmlns:m="http://schemas.openxmlformats.org/officeDocument/2006/math">
                              <m:r>
                                <a:rPr lang="en-US" sz="1400" b="1" i="1" dirty="0" smtClean="0">
                                  <a:latin typeface="Cambria Math" panose="02040503050406030204" pitchFamily="18" charset="0"/>
                                </a:rPr>
                                <m:t>𝒛𝒑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085589898"/>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3609963524"/>
                  </p:ext>
                </p:extLst>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300" t="-102353" r="-381982"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102353" r="-185311" b="-303529"/>
                          </a:stretch>
                        </a:blipFill>
                      </a:tcPr>
                    </a:tc>
                    <a:tc>
                      <a:txBody>
                        <a:bodyPr/>
                        <a:lstStyle/>
                        <a:p>
                          <a:endParaRPr lang="en-US"/>
                        </a:p>
                      </a:txBody>
                      <a:tcPr>
                        <a:blipFill>
                          <a:blip r:embed="rId3"/>
                          <a:stretch>
                            <a:fillRect l="-319865" t="-102353" r="-120875" b="-303529"/>
                          </a:stretch>
                        </a:blipFill>
                      </a:tcPr>
                    </a:tc>
                    <a:tc>
                      <a:txBody>
                        <a:bodyPr/>
                        <a:lstStyle/>
                        <a:p>
                          <a:endParaRPr lang="en-US"/>
                        </a:p>
                      </a:txBody>
                      <a:tcPr>
                        <a:blipFill>
                          <a:blip r:embed="rId3"/>
                          <a:stretch>
                            <a:fillRect l="-351268" t="-102353" r="-1127" b="-303529"/>
                          </a:stretch>
                        </a:blipFill>
                      </a:tcPr>
                    </a:tc>
                    <a:extLst>
                      <a:ext uri="{0D108BD9-81ED-4DB2-BD59-A6C34878D82A}">
                        <a16:rowId xmlns:a16="http://schemas.microsoft.com/office/drawing/2014/main" val="2339250460"/>
                      </a:ext>
                    </a:extLst>
                  </a:tr>
                  <a:tr h="518160">
                    <a:tc>
                      <a:txBody>
                        <a:bodyPr/>
                        <a:lstStyle/>
                        <a:p>
                          <a:endParaRPr lang="en-US"/>
                        </a:p>
                      </a:txBody>
                      <a:tcPr>
                        <a:blipFill>
                          <a:blip r:embed="rId3"/>
                          <a:stretch>
                            <a:fillRect l="-300" t="-202353" r="-381982"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202353" r="-185311" b="-203529"/>
                          </a:stretch>
                        </a:blipFill>
                      </a:tcPr>
                    </a:tc>
                    <a:tc>
                      <a:txBody>
                        <a:bodyPr/>
                        <a:lstStyle/>
                        <a:p>
                          <a:endParaRPr lang="en-US"/>
                        </a:p>
                      </a:txBody>
                      <a:tcPr>
                        <a:blipFill>
                          <a:blip r:embed="rId3"/>
                          <a:stretch>
                            <a:fillRect l="-319865" t="-202353" r="-120875" b="-203529"/>
                          </a:stretch>
                        </a:blipFill>
                      </a:tcPr>
                    </a:tc>
                    <a:tc>
                      <a:txBody>
                        <a:bodyPr/>
                        <a:lstStyle/>
                        <a:p>
                          <a:endParaRPr lang="en-US"/>
                        </a:p>
                      </a:txBody>
                      <a:tcPr>
                        <a:blipFill>
                          <a:blip r:embed="rId3"/>
                          <a:stretch>
                            <a:fillRect l="-351268" t="-202353" r="-1127" b="-2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300" t="-302353" r="-381982"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68362" t="-302353" r="-185311" b="-103529"/>
                          </a:stretch>
                        </a:blipFill>
                      </a:tcPr>
                    </a:tc>
                    <a:tc>
                      <a:txBody>
                        <a:bodyPr/>
                        <a:lstStyle/>
                        <a:p>
                          <a:endParaRPr lang="en-US"/>
                        </a:p>
                      </a:txBody>
                      <a:tcPr>
                        <a:blipFill>
                          <a:blip r:embed="rId3"/>
                          <a:stretch>
                            <a:fillRect l="-319865" t="-302353" r="-120875" b="-103529"/>
                          </a:stretch>
                        </a:blipFill>
                      </a:tcPr>
                    </a:tc>
                    <a:tc>
                      <a:txBody>
                        <a:bodyPr/>
                        <a:lstStyle/>
                        <a:p>
                          <a:endParaRPr lang="en-US"/>
                        </a:p>
                      </a:txBody>
                      <a:tcPr>
                        <a:blipFill>
                          <a:blip r:embed="rId3"/>
                          <a:stretch>
                            <a:fillRect l="-351268" t="-302353" r="-1127" b="-1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300" t="-402353" r="-381982"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402353" r="-185311" b="-3529"/>
                          </a:stretch>
                        </a:blipFill>
                      </a:tcPr>
                    </a:tc>
                    <a:tc>
                      <a:txBody>
                        <a:bodyPr/>
                        <a:lstStyle/>
                        <a:p>
                          <a:endParaRPr lang="en-US"/>
                        </a:p>
                      </a:txBody>
                      <a:tcPr>
                        <a:blipFill>
                          <a:blip r:embed="rId3"/>
                          <a:stretch>
                            <a:fillRect l="-319865" t="-402353" r="-120875" b="-3529"/>
                          </a:stretch>
                        </a:blipFill>
                      </a:tcPr>
                    </a:tc>
                    <a:tc>
                      <a:txBody>
                        <a:bodyPr/>
                        <a:lstStyle/>
                        <a:p>
                          <a:endParaRPr lang="en-US"/>
                        </a:p>
                      </a:txBody>
                      <a:tcPr>
                        <a:blipFill>
                          <a:blip r:embed="rId3"/>
                          <a:stretch>
                            <a:fillRect l="-351268" t="-402353" r="-1127" b="-3529"/>
                          </a:stretch>
                        </a:blipFill>
                      </a:tcPr>
                    </a:tc>
                    <a:extLst>
                      <a:ext uri="{0D108BD9-81ED-4DB2-BD59-A6C34878D82A}">
                        <a16:rowId xmlns:a16="http://schemas.microsoft.com/office/drawing/2014/main" val="3085589898"/>
                      </a:ext>
                    </a:extLst>
                  </a:tr>
                </a:tbl>
              </a:graphicData>
            </a:graphic>
          </p:graphicFrame>
        </mc:Fallback>
      </mc:AlternateContent>
    </p:spTree>
    <p:extLst>
      <p:ext uri="{BB962C8B-B14F-4D97-AF65-F5344CB8AC3E}">
        <p14:creationId xmlns:p14="http://schemas.microsoft.com/office/powerpoint/2010/main" val="385593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gravity ant </a:t>
                </a:r>
                <a:r>
                  <a:rPr lang="en-US" sz="1600" dirty="0"/>
                  <a:t>is based on a</a:t>
                </a:r>
                <a:r>
                  <a:rPr lang="en-US" sz="1600" b="1"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𝒖𝒏𝒊𝒕</m:t>
                    </m:r>
                  </m:oMath>
                </a14:m>
                <a:r>
                  <a:rPr lang="en-US" sz="1600" dirty="0"/>
                  <a:t> equatorial circumference of Earth (sexagesimal). A corresponding measurement system can be created for each object in the solar system. </a:t>
                </a:r>
              </a:p>
              <a:p>
                <a:pPr indent="-246888">
                  <a:lnSpc>
                    <a:spcPct val="90000"/>
                  </a:lnSpc>
                  <a:spcAft>
                    <a:spcPts val="600"/>
                  </a:spcAft>
                </a:pPr>
                <a:endParaRPr lang="en-US" sz="1600" dirty="0"/>
              </a:p>
              <a:p>
                <a:pPr indent="-246888">
                  <a:lnSpc>
                    <a:spcPct val="90000"/>
                  </a:lnSpc>
                  <a:spcAft>
                    <a:spcPts val="600"/>
                  </a:spcAft>
                </a:pPr>
                <a:r>
                  <a:rPr lang="en-US" sz="1600" dirty="0"/>
                  <a:t>For example, Mars has an equatorial circumference of </a:t>
                </a:r>
                <a14:m>
                  <m:oMath xmlns:m="http://schemas.openxmlformats.org/officeDocument/2006/math">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To create a measurement system based on a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𝒖𝒏𝒊𝒕</m:t>
                    </m:r>
                  </m:oMath>
                </a14:m>
                <a:r>
                  <a:rPr lang="en-US" sz="1600" dirty="0"/>
                  <a:t> equatorial circumference of Mars, divide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oMath>
                </a14:m>
                <a:r>
                  <a:rPr lang="en-US" sz="1600" dirty="0"/>
                  <a:t> by the circumference of Mars (in gravity ants), and then multiply by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This will be the new measurement system’s calibration value. The new measurement system will be called the </a:t>
                </a:r>
                <a:r>
                  <a:rPr lang="en-US" sz="1600" b="1" dirty="0"/>
                  <a:t>Martian Ant</a:t>
                </a:r>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03867"/>
              </a:xfrm>
              <a:prstGeom prst="rect">
                <a:avLst/>
              </a:prstGeom>
              <a:blipFill>
                <a:blip r:embed="rId2"/>
                <a:stretch>
                  <a:fillRect l="-312" t="-907"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Equatorial Circumference</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32,000,000 </m:t>
                                </m:r>
                                <m:r>
                                  <a:rPr lang="en-US" sz="1400" b="0" i="1" dirty="0" smtClean="0">
                                    <a:latin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Martian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60,000,000 </m:t>
                                </m:r>
                                <m:r>
                                  <a:rPr lang="en-US" sz="1400" b="0" i="1" dirty="0" smtClean="0">
                                    <a:latin typeface="Cambria Math" panose="02040503050406030204" pitchFamily="18" charset="0"/>
                                    <a:ea typeface="Cambria Math" panose="02040503050406030204" pitchFamily="18" charset="0"/>
                                  </a:rPr>
                                  <m:t>÷32,000,000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𝟖𝟕𝟓</m:t>
                                </m:r>
                              </m:oMath>
                            </m:oMathPara>
                          </a14:m>
                          <a:endParaRPr lang="en-US" sz="1400" b="1" dirty="0"/>
                        </a:p>
                      </a:txBody>
                      <a:tcPr/>
                    </a:tc>
                    <a:extLst>
                      <a:ext uri="{0D108BD9-81ED-4DB2-BD59-A6C34878D82A}">
                        <a16:rowId xmlns:a16="http://schemas.microsoft.com/office/drawing/2014/main" val="2675682877"/>
                      </a:ext>
                    </a:extLst>
                  </a:tr>
                  <a:tr h="370840">
                    <a:tc>
                      <a:txBody>
                        <a:bodyPr/>
                        <a:lstStyle/>
                        <a:p>
                          <a:pPr>
                            <a:lnSpc>
                              <a:spcPct val="150000"/>
                            </a:lnSpc>
                          </a:pPr>
                          <a:r>
                            <a:rPr lang="en-US" sz="1400" b="1" dirty="0"/>
                            <a:t>Martian Ant Calibration Value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1.875</m:t>
                                </m:r>
                                <m:r>
                                  <a:rPr lang="en-US" sz="1400" b="0" i="1" dirty="0" smtClean="0">
                                    <a:latin typeface="Cambria Math" panose="02040503050406030204" pitchFamily="18" charset="0"/>
                                    <a:ea typeface="Cambria Math" panose="02040503050406030204" pitchFamily="18" charset="0"/>
                                  </a:rPr>
                                  <m:t>×60,000,000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720057257"/>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𝑚𝑎𝑟𝑡𝑖𝑎𝑛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𝑎𝑛𝑡𝑠</m:t>
                                </m:r>
                              </m:oMath>
                            </m:oMathPara>
                          </a14:m>
                          <a:endParaRPr lang="en-US" sz="1400" b="0" dirty="0"/>
                        </a:p>
                      </a:txBody>
                      <a:tcPr/>
                    </a:tc>
                    <a:extLst>
                      <a:ext uri="{0D108BD9-81ED-4DB2-BD59-A6C34878D82A}">
                        <a16:rowId xmlns:a16="http://schemas.microsoft.com/office/drawing/2014/main" val="2676467518"/>
                      </a:ext>
                    </a:extLst>
                  </a:tr>
                </a:tbl>
              </a:graphicData>
            </a:graphic>
          </p:graphicFrame>
        </mc:Choice>
        <mc:Fallback xmlns="">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extLst>
                  <p:ext uri="{D42A27DB-BD31-4B8C-83A1-F6EECF244321}">
                    <p14:modId xmlns:p14="http://schemas.microsoft.com/office/powerpoint/2010/main" val="1540318050"/>
                  </p:ext>
                </p:extLst>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xmlns:a14="http://schemas.microsoft.com/office/drawing/2010/main">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Equatorial Circumference</a:t>
                          </a:r>
                        </a:p>
                      </a:txBody>
                      <a:tcPr/>
                    </a:tc>
                    <a:tc>
                      <a:txBody>
                        <a:bodyPr/>
                        <a:lstStyle/>
                        <a:p>
                          <a:endParaRPr lang="en-US"/>
                        </a:p>
                      </a:txBody>
                      <a:tcPr>
                        <a:blipFill>
                          <a:blip r:embed="rId3"/>
                          <a:stretch>
                            <a:fillRect l="-80176" t="-91176" r="-587" b="-301471"/>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Martian Ant</a:t>
                          </a:r>
                        </a:p>
                      </a:txBody>
                      <a:tcPr/>
                    </a:tc>
                    <a:tc>
                      <a:txBody>
                        <a:bodyPr/>
                        <a:lstStyle/>
                        <a:p>
                          <a:endParaRPr lang="en-US"/>
                        </a:p>
                      </a:txBody>
                      <a:tcPr>
                        <a:blipFill>
                          <a:blip r:embed="rId3"/>
                          <a:stretch>
                            <a:fillRect l="-80176" t="-191176" r="-587" b="-201471"/>
                          </a:stretch>
                        </a:blipFill>
                      </a:tcPr>
                    </a:tc>
                    <a:extLst>
                      <a:ext uri="{0D108BD9-81ED-4DB2-BD59-A6C34878D82A}">
                        <a16:rowId xmlns:a16="http://schemas.microsoft.com/office/drawing/2014/main" val="2675682877"/>
                      </a:ext>
                    </a:extLst>
                  </a:tr>
                  <a:tr h="411480">
                    <a:tc>
                      <a:txBody>
                        <a:bodyPr/>
                        <a:lstStyle/>
                        <a:p>
                          <a:pPr>
                            <a:lnSpc>
                              <a:spcPct val="150000"/>
                            </a:lnSpc>
                          </a:pPr>
                          <a:r>
                            <a:rPr lang="en-US" sz="1400" b="1" dirty="0"/>
                            <a:t>Martian Ant Calibration Value</a:t>
                          </a:r>
                        </a:p>
                      </a:txBody>
                      <a:tcPr/>
                    </a:tc>
                    <a:tc>
                      <a:txBody>
                        <a:bodyPr/>
                        <a:lstStyle/>
                        <a:p>
                          <a:endParaRPr lang="en-US"/>
                        </a:p>
                      </a:txBody>
                      <a:tcPr>
                        <a:blipFill>
                          <a:blip r:embed="rId3"/>
                          <a:stretch>
                            <a:fillRect l="-80176" t="-295522" r="-587" b="-104478"/>
                          </a:stretch>
                        </a:blipFill>
                      </a:tcPr>
                    </a:tc>
                    <a:extLst>
                      <a:ext uri="{0D108BD9-81ED-4DB2-BD59-A6C34878D82A}">
                        <a16:rowId xmlns:a16="http://schemas.microsoft.com/office/drawing/2014/main" val="720057257"/>
                      </a:ext>
                    </a:extLst>
                  </a:tr>
                  <a:tr h="41148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endParaRPr lang="en-US"/>
                        </a:p>
                      </a:txBody>
                      <a:tcPr>
                        <a:blipFill>
                          <a:blip r:embed="rId3"/>
                          <a:stretch>
                            <a:fillRect l="-80176" t="-389706" r="-587" b="-2941"/>
                          </a:stretch>
                        </a:blipFill>
                      </a:tcPr>
                    </a:tc>
                    <a:extLst>
                      <a:ext uri="{0D108BD9-81ED-4DB2-BD59-A6C34878D82A}">
                        <a16:rowId xmlns:a16="http://schemas.microsoft.com/office/drawing/2014/main" val="2676467518"/>
                      </a:ext>
                    </a:extLst>
                  </a:tr>
                </a:tbl>
              </a:graphicData>
            </a:graphic>
          </p:graphicFrame>
        </mc:Fallback>
      </mc:AlternateContent>
    </p:spTree>
    <p:extLst>
      <p:ext uri="{BB962C8B-B14F-4D97-AF65-F5344CB8AC3E}">
        <p14:creationId xmlns:p14="http://schemas.microsoft.com/office/powerpoint/2010/main" val="10622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inner</a:t>
            </a:r>
            <a:r>
              <a:rPr lang="en-US" sz="1600" dirty="0"/>
              <a:t> objects of the solar system as well as the Sun and Moon.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109.0909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0.95238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12" t="-142623" r="-306785" b="-503279"/>
                          </a:stretch>
                        </a:blipFill>
                      </a:tcPr>
                    </a:tc>
                    <a:tc>
                      <a:txBody>
                        <a:bodyPr/>
                        <a:lstStyle/>
                        <a:p>
                          <a:endParaRPr lang="en-US"/>
                        </a:p>
                      </a:txBody>
                      <a:tcPr>
                        <a:blipFill>
                          <a:blip r:embed="rId2"/>
                          <a:stretch>
                            <a:fillRect l="-142541" t="-142623" r="-187293" b="-503279"/>
                          </a:stretch>
                        </a:blipFill>
                      </a:tcPr>
                    </a:tc>
                    <a:tc>
                      <a:txBody>
                        <a:bodyPr/>
                        <a:lstStyle/>
                        <a:p>
                          <a:endParaRPr lang="en-US"/>
                        </a:p>
                      </a:txBody>
                      <a:tcPr>
                        <a:blipFill>
                          <a:blip r:embed="rId2"/>
                          <a:stretch>
                            <a:fillRect l="-260534" t="-142623" r="-101187" b="-503279"/>
                          </a:stretch>
                        </a:blipFill>
                      </a:tcPr>
                    </a:tc>
                    <a:tc>
                      <a:txBody>
                        <a:bodyPr/>
                        <a:lstStyle/>
                        <a:p>
                          <a:endParaRPr lang="en-US"/>
                        </a:p>
                      </a:txBody>
                      <a:tcPr>
                        <a:blipFill>
                          <a:blip r:embed="rId2"/>
                          <a:stretch>
                            <a:fillRect l="-360534" t="-142623" r="-1187"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12" t="-242623" r="-306785" b="-403279"/>
                          </a:stretch>
                        </a:blipFill>
                      </a:tcPr>
                    </a:tc>
                    <a:tc>
                      <a:txBody>
                        <a:bodyPr/>
                        <a:lstStyle/>
                        <a:p>
                          <a:endParaRPr lang="en-US"/>
                        </a:p>
                      </a:txBody>
                      <a:tcPr>
                        <a:blipFill>
                          <a:blip r:embed="rId2"/>
                          <a:stretch>
                            <a:fillRect l="-142541" t="-242623" r="-187293" b="-403279"/>
                          </a:stretch>
                        </a:blipFill>
                      </a:tcPr>
                    </a:tc>
                    <a:tc>
                      <a:txBody>
                        <a:bodyPr/>
                        <a:lstStyle/>
                        <a:p>
                          <a:endParaRPr lang="en-US"/>
                        </a:p>
                      </a:txBody>
                      <a:tcPr>
                        <a:blipFill>
                          <a:blip r:embed="rId2"/>
                          <a:stretch>
                            <a:fillRect l="-260534" t="-242623" r="-101187" b="-403279"/>
                          </a:stretch>
                        </a:blipFill>
                      </a:tcPr>
                    </a:tc>
                    <a:tc>
                      <a:txBody>
                        <a:bodyPr/>
                        <a:lstStyle/>
                        <a:p>
                          <a:endParaRPr lang="en-US"/>
                        </a:p>
                      </a:txBody>
                      <a:tcPr>
                        <a:blipFill>
                          <a:blip r:embed="rId2"/>
                          <a:stretch>
                            <a:fillRect l="-360534" t="-242623" r="-1187"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12" t="-342623" r="-306785" b="-303279"/>
                          </a:stretch>
                        </a:blipFill>
                      </a:tcPr>
                    </a:tc>
                    <a:tc>
                      <a:txBody>
                        <a:bodyPr/>
                        <a:lstStyle/>
                        <a:p>
                          <a:endParaRPr lang="en-US"/>
                        </a:p>
                      </a:txBody>
                      <a:tcPr>
                        <a:blipFill>
                          <a:blip r:embed="rId2"/>
                          <a:stretch>
                            <a:fillRect l="-142541" t="-342623" r="-187293" b="-303279"/>
                          </a:stretch>
                        </a:blipFill>
                      </a:tcPr>
                    </a:tc>
                    <a:tc>
                      <a:txBody>
                        <a:bodyPr/>
                        <a:lstStyle/>
                        <a:p>
                          <a:endParaRPr lang="en-US"/>
                        </a:p>
                      </a:txBody>
                      <a:tcPr>
                        <a:blipFill>
                          <a:blip r:embed="rId2"/>
                          <a:stretch>
                            <a:fillRect l="-260534" t="-342623" r="-101187" b="-303279"/>
                          </a:stretch>
                        </a:blipFill>
                      </a:tcPr>
                    </a:tc>
                    <a:tc>
                      <a:txBody>
                        <a:bodyPr/>
                        <a:lstStyle/>
                        <a:p>
                          <a:endParaRPr lang="en-US"/>
                        </a:p>
                      </a:txBody>
                      <a:tcPr>
                        <a:blipFill>
                          <a:blip r:embed="rId2"/>
                          <a:stretch>
                            <a:fillRect l="-360534" t="-342623" r="-1187"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12" t="-450000" r="-306785" b="-208333"/>
                          </a:stretch>
                        </a:blipFill>
                      </a:tcPr>
                    </a:tc>
                    <a:tc>
                      <a:txBody>
                        <a:bodyPr/>
                        <a:lstStyle/>
                        <a:p>
                          <a:endParaRPr lang="en-US"/>
                        </a:p>
                      </a:txBody>
                      <a:tcPr>
                        <a:blipFill>
                          <a:blip r:embed="rId2"/>
                          <a:stretch>
                            <a:fillRect l="-142541" t="-450000" r="-187293" b="-208333"/>
                          </a:stretch>
                        </a:blipFill>
                      </a:tcPr>
                    </a:tc>
                    <a:tc>
                      <a:txBody>
                        <a:bodyPr/>
                        <a:lstStyle/>
                        <a:p>
                          <a:endParaRPr lang="en-US"/>
                        </a:p>
                      </a:txBody>
                      <a:tcPr>
                        <a:blipFill>
                          <a:blip r:embed="rId2"/>
                          <a:stretch>
                            <a:fillRect l="-260534" t="-450000" r="-101187" b="-208333"/>
                          </a:stretch>
                        </a:blipFill>
                      </a:tcPr>
                    </a:tc>
                    <a:tc>
                      <a:txBody>
                        <a:bodyPr/>
                        <a:lstStyle/>
                        <a:p>
                          <a:endParaRPr lang="en-US"/>
                        </a:p>
                      </a:txBody>
                      <a:tcPr>
                        <a:blipFill>
                          <a:blip r:embed="rId2"/>
                          <a:stretch>
                            <a:fillRect l="-360534" t="-450000" r="-1187" b="-208333"/>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12" t="-540984" r="-306785" b="-104918"/>
                          </a:stretch>
                        </a:blipFill>
                      </a:tcPr>
                    </a:tc>
                    <a:tc>
                      <a:txBody>
                        <a:bodyPr/>
                        <a:lstStyle/>
                        <a:p>
                          <a:endParaRPr lang="en-US"/>
                        </a:p>
                      </a:txBody>
                      <a:tcPr>
                        <a:blipFill>
                          <a:blip r:embed="rId2"/>
                          <a:stretch>
                            <a:fillRect l="-142541" t="-540984" r="-187293" b="-104918"/>
                          </a:stretch>
                        </a:blipFill>
                      </a:tcPr>
                    </a:tc>
                    <a:tc>
                      <a:txBody>
                        <a:bodyPr/>
                        <a:lstStyle/>
                        <a:p>
                          <a:endParaRPr lang="en-US"/>
                        </a:p>
                      </a:txBody>
                      <a:tcPr>
                        <a:blipFill>
                          <a:blip r:embed="rId2"/>
                          <a:stretch>
                            <a:fillRect l="-260534" t="-540984" r="-101187" b="-104918"/>
                          </a:stretch>
                        </a:blipFill>
                      </a:tcPr>
                    </a:tc>
                    <a:tc>
                      <a:txBody>
                        <a:bodyPr/>
                        <a:lstStyle/>
                        <a:p>
                          <a:endParaRPr lang="en-US"/>
                        </a:p>
                      </a:txBody>
                      <a:tcPr>
                        <a:blipFill>
                          <a:blip r:embed="rId2"/>
                          <a:stretch>
                            <a:fillRect l="-360534" t="-540984" r="-1187" b="-104918"/>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12" t="-640984" r="-306785" b="-4918"/>
                          </a:stretch>
                        </a:blipFill>
                      </a:tcPr>
                    </a:tc>
                    <a:tc>
                      <a:txBody>
                        <a:bodyPr/>
                        <a:lstStyle/>
                        <a:p>
                          <a:endParaRPr lang="en-US"/>
                        </a:p>
                      </a:txBody>
                      <a:tcPr>
                        <a:blipFill>
                          <a:blip r:embed="rId2"/>
                          <a:stretch>
                            <a:fillRect l="-142541" t="-640984" r="-187293" b="-4918"/>
                          </a:stretch>
                        </a:blipFill>
                      </a:tcPr>
                    </a:tc>
                    <a:tc>
                      <a:txBody>
                        <a:bodyPr/>
                        <a:lstStyle/>
                        <a:p>
                          <a:endParaRPr lang="en-US"/>
                        </a:p>
                      </a:txBody>
                      <a:tcPr>
                        <a:blipFill>
                          <a:blip r:embed="rId2"/>
                          <a:stretch>
                            <a:fillRect l="-260534" t="-640984" r="-101187" b="-4918"/>
                          </a:stretch>
                        </a:blipFill>
                      </a:tcPr>
                    </a:tc>
                    <a:tc>
                      <a:txBody>
                        <a:bodyPr/>
                        <a:lstStyle/>
                        <a:p>
                          <a:endParaRPr lang="en-US"/>
                        </a:p>
                      </a:txBody>
                      <a:tcPr>
                        <a:blipFill>
                          <a:blip r:embed="rId2"/>
                          <a:stretch>
                            <a:fillRect l="-360534" t="-640984" r="-1187" b="-4918"/>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26358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732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sexagesimal calibration value (circumference-based) for Venus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circumference of the Sun is </a:t>
                </a:r>
                <a14:m>
                  <m:oMath xmlns:m="http://schemas.openxmlformats.org/officeDocument/2006/math">
                    <m:r>
                      <a:rPr lang="en-US" sz="1600" b="1" i="1" dirty="0" smtClean="0">
                        <a:latin typeface="Cambria Math" panose="02040503050406030204" pitchFamily="18" charset="0"/>
                      </a:rPr>
                      <m:t>𝟐𝟒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using the measurement system created with the Moon’s circumference-based calibration value of </a:t>
                </a:r>
                <a14:m>
                  <m:oMath xmlns:m="http://schemas.openxmlformats.org/officeDocument/2006/math">
                    <m:r>
                      <a:rPr lang="en-US" sz="1600" b="1" i="1" dirty="0" smtClean="0">
                        <a:latin typeface="Cambria Math" panose="02040503050406030204" pitchFamily="18" charset="0"/>
                      </a:rPr>
                      <m:t>𝟐𝟐𝟎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732067"/>
              </a:xfrm>
              <a:prstGeom prst="rect">
                <a:avLst/>
              </a:prstGeom>
              <a:blipFill>
                <a:blip r:embed="rId2"/>
                <a:stretch>
                  <a:fillRect l="-312" t="-2456" r="-13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𝑅𝑒𝑝𝑟𝑒𝑠𝑒𝑛𝑡𝑠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𝑺𝒂𝒄𝒓𝒆𝒅</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𝑪𝒖𝒃𝒊𝒕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𝑪𝒂𝒍𝒊𝒃𝒓𝒂𝒕𝒊𝒐𝒏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𝑽𝒂𝒍𝒖𝒆</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𝐶𝑟𝑒𝑎𝑡𝑒𝑠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𝑪𝒊𝒓𝒄𝒖𝒎𝒇𝒆𝒓𝒆𝒏𝒄𝒆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𝒐𝒇</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𝒕𝒉𝒆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𝑺𝒖𝒏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6082222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731520">
                    <a:tc>
                      <a:txBody>
                        <a:bodyPr/>
                        <a:lstStyle/>
                        <a:p>
                          <a:r>
                            <a:rPr lang="en-US" sz="1400" b="1" dirty="0"/>
                            <a:t>Venus</a:t>
                          </a:r>
                        </a:p>
                      </a:txBody>
                      <a:tcPr/>
                    </a:tc>
                    <a:tc>
                      <a:txBody>
                        <a:bodyPr/>
                        <a:lstStyle/>
                        <a:p>
                          <a:endParaRPr lang="en-US"/>
                        </a:p>
                      </a:txBody>
                      <a:tcPr>
                        <a:blipFill>
                          <a:blip r:embed="rId3"/>
                          <a:stretch>
                            <a:fillRect l="-74485" t="-42975" r="-178351" b="-103306"/>
                          </a:stretch>
                        </a:blipFill>
                      </a:tcPr>
                    </a:tc>
                    <a:tc>
                      <a:txBody>
                        <a:bodyPr/>
                        <a:lstStyle/>
                        <a:p>
                          <a:endParaRPr lang="en-US"/>
                        </a:p>
                      </a:txBody>
                      <a:tcPr>
                        <a:blipFill>
                          <a:blip r:embed="rId3"/>
                          <a:stretch>
                            <a:fillRect l="-98401" t="-42975" r="-581" b="-103306"/>
                          </a:stretch>
                        </a:blipFill>
                      </a:tcPr>
                    </a:tc>
                    <a:extLst>
                      <a:ext uri="{0D108BD9-81ED-4DB2-BD59-A6C34878D82A}">
                        <a16:rowId xmlns:a16="http://schemas.microsoft.com/office/drawing/2014/main" val="1121925249"/>
                      </a:ext>
                    </a:extLst>
                  </a:tr>
                  <a:tr h="731520">
                    <a:tc>
                      <a:txBody>
                        <a:bodyPr/>
                        <a:lstStyle/>
                        <a:p>
                          <a:r>
                            <a:rPr lang="en-US" sz="1400" b="1" dirty="0"/>
                            <a:t>Moon</a:t>
                          </a:r>
                        </a:p>
                      </a:txBody>
                      <a:tcPr/>
                    </a:tc>
                    <a:tc>
                      <a:txBody>
                        <a:bodyPr/>
                        <a:lstStyle/>
                        <a:p>
                          <a:endParaRPr lang="en-US"/>
                        </a:p>
                      </a:txBody>
                      <a:tcPr>
                        <a:blipFill>
                          <a:blip r:embed="rId3"/>
                          <a:stretch>
                            <a:fillRect l="-74485" t="-144167" r="-178351" b="-4167"/>
                          </a:stretch>
                        </a:blipFill>
                      </a:tcPr>
                    </a:tc>
                    <a:tc>
                      <a:txBody>
                        <a:bodyPr/>
                        <a:lstStyle/>
                        <a:p>
                          <a:endParaRPr lang="en-US"/>
                        </a:p>
                      </a:txBody>
                      <a:tcPr>
                        <a:blipFill>
                          <a:blip r:embed="rId3"/>
                          <a:stretch>
                            <a:fillRect l="-98401" t="-144167" r="-581" b="-4167"/>
                          </a:stretch>
                        </a:blipFill>
                      </a:tcPr>
                    </a:tc>
                    <a:extLst>
                      <a:ext uri="{0D108BD9-81ED-4DB2-BD59-A6C34878D82A}">
                        <a16:rowId xmlns:a16="http://schemas.microsoft.com/office/drawing/2014/main" val="3608222231"/>
                      </a:ext>
                    </a:extLst>
                  </a:tr>
                </a:tbl>
              </a:graphicData>
            </a:graphic>
          </p:graphicFrame>
        </mc:Fallback>
      </mc:AlternateContent>
    </p:spTree>
    <p:extLst>
      <p:ext uri="{BB962C8B-B14F-4D97-AF65-F5344CB8AC3E}">
        <p14:creationId xmlns:p14="http://schemas.microsoft.com/office/powerpoint/2010/main" val="39662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a:t>
            </a:r>
            <a:r>
              <a:rPr lang="en-US" sz="1600" b="1" dirty="0"/>
              <a:t>outer</a:t>
            </a:r>
            <a:r>
              <a:rPr lang="en-US" sz="1600" dirty="0"/>
              <a:t> planets of the solar system as well as the dwarf planet Pluto.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10.9714285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9.142857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3.84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1862" t="-142623" r="-293983" b="-403279"/>
                          </a:stretch>
                        </a:blipFill>
                      </a:tcPr>
                    </a:tc>
                    <a:tc>
                      <a:txBody>
                        <a:bodyPr/>
                        <a:lstStyle/>
                        <a:p>
                          <a:endParaRPr lang="en-US"/>
                        </a:p>
                      </a:txBody>
                      <a:tcPr>
                        <a:blipFill>
                          <a:blip r:embed="rId2"/>
                          <a:stretch>
                            <a:fillRect l="-155882" t="-142623" r="-201765" b="-403279"/>
                          </a:stretch>
                        </a:blipFill>
                      </a:tcPr>
                    </a:tc>
                    <a:tc>
                      <a:txBody>
                        <a:bodyPr/>
                        <a:lstStyle/>
                        <a:p>
                          <a:endParaRPr lang="en-US"/>
                        </a:p>
                      </a:txBody>
                      <a:tcPr>
                        <a:blipFill>
                          <a:blip r:embed="rId2"/>
                          <a:stretch>
                            <a:fillRect l="-255132" t="-142623" r="-101173" b="-403279"/>
                          </a:stretch>
                        </a:blipFill>
                      </a:tcPr>
                    </a:tc>
                    <a:tc>
                      <a:txBody>
                        <a:bodyPr/>
                        <a:lstStyle/>
                        <a:p>
                          <a:endParaRPr lang="en-US"/>
                        </a:p>
                      </a:txBody>
                      <a:tcPr>
                        <a:blipFill>
                          <a:blip r:embed="rId2"/>
                          <a:stretch>
                            <a:fillRect l="-355132" t="-142623" r="-1173"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1862" t="-242623" r="-293983" b="-303279"/>
                          </a:stretch>
                        </a:blipFill>
                      </a:tcPr>
                    </a:tc>
                    <a:tc>
                      <a:txBody>
                        <a:bodyPr/>
                        <a:lstStyle/>
                        <a:p>
                          <a:endParaRPr lang="en-US"/>
                        </a:p>
                      </a:txBody>
                      <a:tcPr>
                        <a:blipFill>
                          <a:blip r:embed="rId2"/>
                          <a:stretch>
                            <a:fillRect l="-155882" t="-242623" r="-201765" b="-303279"/>
                          </a:stretch>
                        </a:blipFill>
                      </a:tcPr>
                    </a:tc>
                    <a:tc>
                      <a:txBody>
                        <a:bodyPr/>
                        <a:lstStyle/>
                        <a:p>
                          <a:endParaRPr lang="en-US"/>
                        </a:p>
                      </a:txBody>
                      <a:tcPr>
                        <a:blipFill>
                          <a:blip r:embed="rId2"/>
                          <a:stretch>
                            <a:fillRect l="-255132" t="-242623" r="-101173" b="-303279"/>
                          </a:stretch>
                        </a:blipFill>
                      </a:tcPr>
                    </a:tc>
                    <a:tc>
                      <a:txBody>
                        <a:bodyPr/>
                        <a:lstStyle/>
                        <a:p>
                          <a:endParaRPr lang="en-US"/>
                        </a:p>
                      </a:txBody>
                      <a:tcPr>
                        <a:blipFill>
                          <a:blip r:embed="rId2"/>
                          <a:stretch>
                            <a:fillRect l="-355132" t="-242623" r="-1173"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1862" t="-342623" r="-293983" b="-203279"/>
                          </a:stretch>
                        </a:blipFill>
                      </a:tcPr>
                    </a:tc>
                    <a:tc>
                      <a:txBody>
                        <a:bodyPr/>
                        <a:lstStyle/>
                        <a:p>
                          <a:endParaRPr lang="en-US"/>
                        </a:p>
                      </a:txBody>
                      <a:tcPr>
                        <a:blipFill>
                          <a:blip r:embed="rId2"/>
                          <a:stretch>
                            <a:fillRect l="-155882" t="-342623" r="-201765" b="-203279"/>
                          </a:stretch>
                        </a:blipFill>
                      </a:tcPr>
                    </a:tc>
                    <a:tc>
                      <a:txBody>
                        <a:bodyPr/>
                        <a:lstStyle/>
                        <a:p>
                          <a:endParaRPr lang="en-US"/>
                        </a:p>
                      </a:txBody>
                      <a:tcPr>
                        <a:blipFill>
                          <a:blip r:embed="rId2"/>
                          <a:stretch>
                            <a:fillRect l="-255132" t="-342623" r="-101173" b="-203279"/>
                          </a:stretch>
                        </a:blipFill>
                      </a:tcPr>
                    </a:tc>
                    <a:tc>
                      <a:txBody>
                        <a:bodyPr/>
                        <a:lstStyle/>
                        <a:p>
                          <a:endParaRPr lang="en-US"/>
                        </a:p>
                      </a:txBody>
                      <a:tcPr>
                        <a:blipFill>
                          <a:blip r:embed="rId2"/>
                          <a:stretch>
                            <a:fillRect l="-355132" t="-342623" r="-1173"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1862" t="-442623" r="-293983" b="-103279"/>
                          </a:stretch>
                        </a:blipFill>
                      </a:tcPr>
                    </a:tc>
                    <a:tc>
                      <a:txBody>
                        <a:bodyPr/>
                        <a:lstStyle/>
                        <a:p>
                          <a:endParaRPr lang="en-US"/>
                        </a:p>
                      </a:txBody>
                      <a:tcPr>
                        <a:blipFill>
                          <a:blip r:embed="rId2"/>
                          <a:stretch>
                            <a:fillRect l="-155882" t="-442623" r="-201765" b="-103279"/>
                          </a:stretch>
                        </a:blipFill>
                      </a:tcPr>
                    </a:tc>
                    <a:tc>
                      <a:txBody>
                        <a:bodyPr/>
                        <a:lstStyle/>
                        <a:p>
                          <a:endParaRPr lang="en-US"/>
                        </a:p>
                      </a:txBody>
                      <a:tcPr>
                        <a:blipFill>
                          <a:blip r:embed="rId2"/>
                          <a:stretch>
                            <a:fillRect l="-255132" t="-442623" r="-101173" b="-103279"/>
                          </a:stretch>
                        </a:blipFill>
                      </a:tcPr>
                    </a:tc>
                    <a:tc>
                      <a:txBody>
                        <a:bodyPr/>
                        <a:lstStyle/>
                        <a:p>
                          <a:endParaRPr lang="en-US"/>
                        </a:p>
                      </a:txBody>
                      <a:tcPr>
                        <a:blipFill>
                          <a:blip r:embed="rId2"/>
                          <a:stretch>
                            <a:fillRect l="-355132" t="-442623" r="-1173"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1862" t="-542623" r="-293983" b="-3279"/>
                          </a:stretch>
                        </a:blipFill>
                      </a:tcPr>
                    </a:tc>
                    <a:tc>
                      <a:txBody>
                        <a:bodyPr/>
                        <a:lstStyle/>
                        <a:p>
                          <a:endParaRPr lang="en-US"/>
                        </a:p>
                      </a:txBody>
                      <a:tcPr>
                        <a:blipFill>
                          <a:blip r:embed="rId2"/>
                          <a:stretch>
                            <a:fillRect l="-155882" t="-542623" r="-201765" b="-3279"/>
                          </a:stretch>
                        </a:blipFill>
                      </a:tcPr>
                    </a:tc>
                    <a:tc>
                      <a:txBody>
                        <a:bodyPr/>
                        <a:lstStyle/>
                        <a:p>
                          <a:endParaRPr lang="en-US"/>
                        </a:p>
                      </a:txBody>
                      <a:tcPr>
                        <a:blipFill>
                          <a:blip r:embed="rId2"/>
                          <a:stretch>
                            <a:fillRect l="-255132" t="-542623" r="-101173" b="-3279"/>
                          </a:stretch>
                        </a:blipFill>
                      </a:tcPr>
                    </a:tc>
                    <a:tc>
                      <a:txBody>
                        <a:bodyPr/>
                        <a:lstStyle/>
                        <a:p>
                          <a:endParaRPr lang="en-US"/>
                        </a:p>
                      </a:txBody>
                      <a:tcPr>
                        <a:blipFill>
                          <a:blip r:embed="rId2"/>
                          <a:stretch>
                            <a:fillRect l="-355132" t="-542623" r="-1173"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12652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0.413500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0.40404</m:t>
                                </m:r>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0.378000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0.285714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0.244898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0.212390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endParaRPr lang="en-US"/>
                        </a:p>
                      </a:txBody>
                      <a:tcPr>
                        <a:blipFill>
                          <a:blip r:embed="rId2"/>
                          <a:stretch>
                            <a:fillRect l="-60745" t="-142623" r="-293983" b="-701639"/>
                          </a:stretch>
                        </a:blipFill>
                      </a:tcPr>
                    </a:tc>
                    <a:tc>
                      <a:txBody>
                        <a:bodyPr/>
                        <a:lstStyle/>
                        <a:p>
                          <a:endParaRPr lang="en-US"/>
                        </a:p>
                      </a:txBody>
                      <a:tcPr>
                        <a:blipFill>
                          <a:blip r:embed="rId2"/>
                          <a:stretch>
                            <a:fillRect l="-164516" t="-142623" r="-200880" b="-701639"/>
                          </a:stretch>
                        </a:blipFill>
                      </a:tcPr>
                    </a:tc>
                    <a:tc>
                      <a:txBody>
                        <a:bodyPr/>
                        <a:lstStyle/>
                        <a:p>
                          <a:endParaRPr lang="en-US"/>
                        </a:p>
                      </a:txBody>
                      <a:tcPr>
                        <a:blipFill>
                          <a:blip r:embed="rId2"/>
                          <a:stretch>
                            <a:fillRect l="-265294" t="-142623" r="-101471" b="-701639"/>
                          </a:stretch>
                        </a:blipFill>
                      </a:tcPr>
                    </a:tc>
                    <a:tc>
                      <a:txBody>
                        <a:bodyPr/>
                        <a:lstStyle/>
                        <a:p>
                          <a:endParaRPr lang="en-US"/>
                        </a:p>
                      </a:txBody>
                      <a:tcPr>
                        <a:blipFill>
                          <a:blip r:embed="rId2"/>
                          <a:stretch>
                            <a:fillRect l="-364223" t="-142623" r="-1173" b="-701639"/>
                          </a:stretch>
                        </a:blipFill>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endParaRPr lang="en-US"/>
                        </a:p>
                      </a:txBody>
                      <a:tcPr>
                        <a:blipFill>
                          <a:blip r:embed="rId2"/>
                          <a:stretch>
                            <a:fillRect l="-60745" t="-242623" r="-293983" b="-601639"/>
                          </a:stretch>
                        </a:blipFill>
                      </a:tcPr>
                    </a:tc>
                    <a:tc>
                      <a:txBody>
                        <a:bodyPr/>
                        <a:lstStyle/>
                        <a:p>
                          <a:endParaRPr lang="en-US"/>
                        </a:p>
                      </a:txBody>
                      <a:tcPr>
                        <a:blipFill>
                          <a:blip r:embed="rId2"/>
                          <a:stretch>
                            <a:fillRect l="-164516" t="-242623" r="-200880" b="-601639"/>
                          </a:stretch>
                        </a:blipFill>
                      </a:tcPr>
                    </a:tc>
                    <a:tc>
                      <a:txBody>
                        <a:bodyPr/>
                        <a:lstStyle/>
                        <a:p>
                          <a:endParaRPr lang="en-US"/>
                        </a:p>
                      </a:txBody>
                      <a:tcPr>
                        <a:blipFill>
                          <a:blip r:embed="rId2"/>
                          <a:stretch>
                            <a:fillRect l="-265294" t="-242623" r="-101471" b="-601639"/>
                          </a:stretch>
                        </a:blipFill>
                      </a:tcPr>
                    </a:tc>
                    <a:tc>
                      <a:txBody>
                        <a:bodyPr/>
                        <a:lstStyle/>
                        <a:p>
                          <a:endParaRPr lang="en-US"/>
                        </a:p>
                      </a:txBody>
                      <a:tcPr>
                        <a:blipFill>
                          <a:blip r:embed="rId2"/>
                          <a:stretch>
                            <a:fillRect l="-364223" t="-242623" r="-1173" b="-601639"/>
                          </a:stretch>
                        </a:blipFill>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endParaRPr lang="en-US"/>
                        </a:p>
                      </a:txBody>
                      <a:tcPr>
                        <a:blipFill>
                          <a:blip r:embed="rId2"/>
                          <a:stretch>
                            <a:fillRect l="-60745" t="-342623" r="-293983" b="-501639"/>
                          </a:stretch>
                        </a:blipFill>
                      </a:tcPr>
                    </a:tc>
                    <a:tc>
                      <a:txBody>
                        <a:bodyPr/>
                        <a:lstStyle/>
                        <a:p>
                          <a:endParaRPr lang="en-US"/>
                        </a:p>
                      </a:txBody>
                      <a:tcPr>
                        <a:blipFill>
                          <a:blip r:embed="rId2"/>
                          <a:stretch>
                            <a:fillRect l="-164516" t="-342623" r="-200880" b="-501639"/>
                          </a:stretch>
                        </a:blipFill>
                      </a:tcPr>
                    </a:tc>
                    <a:tc>
                      <a:txBody>
                        <a:bodyPr/>
                        <a:lstStyle/>
                        <a:p>
                          <a:endParaRPr lang="en-US"/>
                        </a:p>
                      </a:txBody>
                      <a:tcPr>
                        <a:blipFill>
                          <a:blip r:embed="rId2"/>
                          <a:stretch>
                            <a:fillRect l="-265294" t="-342623" r="-101471" b="-501639"/>
                          </a:stretch>
                        </a:blipFill>
                      </a:tcPr>
                    </a:tc>
                    <a:tc>
                      <a:txBody>
                        <a:bodyPr/>
                        <a:lstStyle/>
                        <a:p>
                          <a:endParaRPr lang="en-US"/>
                        </a:p>
                      </a:txBody>
                      <a:tcPr>
                        <a:blipFill>
                          <a:blip r:embed="rId2"/>
                          <a:stretch>
                            <a:fillRect l="-364223" t="-342623" r="-1173" b="-501639"/>
                          </a:stretch>
                        </a:blipFill>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endParaRPr lang="en-US"/>
                        </a:p>
                      </a:txBody>
                      <a:tcPr>
                        <a:blipFill>
                          <a:blip r:embed="rId2"/>
                          <a:stretch>
                            <a:fillRect l="-60745" t="-442623" r="-293983" b="-401639"/>
                          </a:stretch>
                        </a:blipFill>
                      </a:tcPr>
                    </a:tc>
                    <a:tc>
                      <a:txBody>
                        <a:bodyPr/>
                        <a:lstStyle/>
                        <a:p>
                          <a:endParaRPr lang="en-US"/>
                        </a:p>
                      </a:txBody>
                      <a:tcPr>
                        <a:blipFill>
                          <a:blip r:embed="rId2"/>
                          <a:stretch>
                            <a:fillRect l="-164516" t="-442623" r="-200880" b="-401639"/>
                          </a:stretch>
                        </a:blipFill>
                      </a:tcPr>
                    </a:tc>
                    <a:tc>
                      <a:txBody>
                        <a:bodyPr/>
                        <a:lstStyle/>
                        <a:p>
                          <a:endParaRPr lang="en-US"/>
                        </a:p>
                      </a:txBody>
                      <a:tcPr>
                        <a:blipFill>
                          <a:blip r:embed="rId2"/>
                          <a:stretch>
                            <a:fillRect l="-265294" t="-442623" r="-101471" b="-401639"/>
                          </a:stretch>
                        </a:blipFill>
                      </a:tcPr>
                    </a:tc>
                    <a:tc>
                      <a:txBody>
                        <a:bodyPr/>
                        <a:lstStyle/>
                        <a:p>
                          <a:endParaRPr lang="en-US"/>
                        </a:p>
                      </a:txBody>
                      <a:tcPr>
                        <a:blipFill>
                          <a:blip r:embed="rId2"/>
                          <a:stretch>
                            <a:fillRect l="-364223" t="-442623" r="-1173" b="-401639"/>
                          </a:stretch>
                        </a:blipFill>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endParaRPr lang="en-US"/>
                        </a:p>
                      </a:txBody>
                      <a:tcPr>
                        <a:blipFill>
                          <a:blip r:embed="rId2"/>
                          <a:stretch>
                            <a:fillRect l="-60745" t="-551667" r="-293983" b="-308333"/>
                          </a:stretch>
                        </a:blipFill>
                      </a:tcPr>
                    </a:tc>
                    <a:tc>
                      <a:txBody>
                        <a:bodyPr/>
                        <a:lstStyle/>
                        <a:p>
                          <a:endParaRPr lang="en-US"/>
                        </a:p>
                      </a:txBody>
                      <a:tcPr>
                        <a:blipFill>
                          <a:blip r:embed="rId2"/>
                          <a:stretch>
                            <a:fillRect l="-164516" t="-551667" r="-200880" b="-308333"/>
                          </a:stretch>
                        </a:blipFill>
                      </a:tcPr>
                    </a:tc>
                    <a:tc>
                      <a:txBody>
                        <a:bodyPr/>
                        <a:lstStyle/>
                        <a:p>
                          <a:endParaRPr lang="en-US"/>
                        </a:p>
                      </a:txBody>
                      <a:tcPr>
                        <a:blipFill>
                          <a:blip r:embed="rId2"/>
                          <a:stretch>
                            <a:fillRect l="-265294" t="-551667" r="-101471" b="-308333"/>
                          </a:stretch>
                        </a:blipFill>
                      </a:tcPr>
                    </a:tc>
                    <a:tc>
                      <a:txBody>
                        <a:bodyPr/>
                        <a:lstStyle/>
                        <a:p>
                          <a:endParaRPr lang="en-US"/>
                        </a:p>
                      </a:txBody>
                      <a:tcPr>
                        <a:blipFill>
                          <a:blip r:embed="rId2"/>
                          <a:stretch>
                            <a:fillRect l="-364223" t="-551667" r="-1173" b="-308333"/>
                          </a:stretch>
                        </a:blipFill>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endParaRPr lang="en-US"/>
                        </a:p>
                      </a:txBody>
                      <a:tcPr>
                        <a:blipFill>
                          <a:blip r:embed="rId2"/>
                          <a:stretch>
                            <a:fillRect l="-60745" t="-640984" r="-293983" b="-203279"/>
                          </a:stretch>
                        </a:blipFill>
                      </a:tcPr>
                    </a:tc>
                    <a:tc>
                      <a:txBody>
                        <a:bodyPr/>
                        <a:lstStyle/>
                        <a:p>
                          <a:endParaRPr lang="en-US"/>
                        </a:p>
                      </a:txBody>
                      <a:tcPr>
                        <a:blipFill>
                          <a:blip r:embed="rId2"/>
                          <a:stretch>
                            <a:fillRect l="-164516" t="-640984" r="-200880" b="-203279"/>
                          </a:stretch>
                        </a:blipFill>
                      </a:tcPr>
                    </a:tc>
                    <a:tc>
                      <a:txBody>
                        <a:bodyPr/>
                        <a:lstStyle/>
                        <a:p>
                          <a:endParaRPr lang="en-US"/>
                        </a:p>
                      </a:txBody>
                      <a:tcPr>
                        <a:blipFill>
                          <a:blip r:embed="rId2"/>
                          <a:stretch>
                            <a:fillRect l="-265294" t="-640984" r="-101471" b="-203279"/>
                          </a:stretch>
                        </a:blipFill>
                      </a:tcPr>
                    </a:tc>
                    <a:tc>
                      <a:txBody>
                        <a:bodyPr/>
                        <a:lstStyle/>
                        <a:p>
                          <a:endParaRPr lang="en-US"/>
                        </a:p>
                      </a:txBody>
                      <a:tcPr>
                        <a:blipFill>
                          <a:blip r:embed="rId2"/>
                          <a:stretch>
                            <a:fillRect l="-364223" t="-640984" r="-1173" b="-203279"/>
                          </a:stretch>
                        </a:blipFill>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endParaRPr lang="en-US"/>
                        </a:p>
                      </a:txBody>
                      <a:tcPr>
                        <a:blipFill>
                          <a:blip r:embed="rId2"/>
                          <a:stretch>
                            <a:fillRect l="-60745" t="-740984" r="-293983" b="-103279"/>
                          </a:stretch>
                        </a:blipFill>
                      </a:tcPr>
                    </a:tc>
                    <a:tc>
                      <a:txBody>
                        <a:bodyPr/>
                        <a:lstStyle/>
                        <a:p>
                          <a:endParaRPr lang="en-US"/>
                        </a:p>
                      </a:txBody>
                      <a:tcPr>
                        <a:blipFill>
                          <a:blip r:embed="rId2"/>
                          <a:stretch>
                            <a:fillRect l="-164516" t="-740984" r="-200880" b="-103279"/>
                          </a:stretch>
                        </a:blipFill>
                      </a:tcPr>
                    </a:tc>
                    <a:tc>
                      <a:txBody>
                        <a:bodyPr/>
                        <a:lstStyle/>
                        <a:p>
                          <a:endParaRPr lang="en-US"/>
                        </a:p>
                      </a:txBody>
                      <a:tcPr>
                        <a:blipFill>
                          <a:blip r:embed="rId2"/>
                          <a:stretch>
                            <a:fillRect l="-265294" t="-740984" r="-101471" b="-103279"/>
                          </a:stretch>
                        </a:blipFill>
                      </a:tcPr>
                    </a:tc>
                    <a:tc>
                      <a:txBody>
                        <a:bodyPr/>
                        <a:lstStyle/>
                        <a:p>
                          <a:endParaRPr lang="en-US"/>
                        </a:p>
                      </a:txBody>
                      <a:tcPr>
                        <a:blipFill>
                          <a:blip r:embed="rId2"/>
                          <a:stretch>
                            <a:fillRect l="-364223" t="-740984" r="-1173" b="-103279"/>
                          </a:stretch>
                        </a:blipFill>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endParaRPr lang="en-US"/>
                        </a:p>
                      </a:txBody>
                      <a:tcPr>
                        <a:blipFill>
                          <a:blip r:embed="rId2"/>
                          <a:stretch>
                            <a:fillRect l="-60745" t="-840984" r="-293983" b="-3279"/>
                          </a:stretch>
                        </a:blipFill>
                      </a:tcPr>
                    </a:tc>
                    <a:tc>
                      <a:txBody>
                        <a:bodyPr/>
                        <a:lstStyle/>
                        <a:p>
                          <a:endParaRPr lang="en-US"/>
                        </a:p>
                      </a:txBody>
                      <a:tcPr>
                        <a:blipFill>
                          <a:blip r:embed="rId2"/>
                          <a:stretch>
                            <a:fillRect l="-164516" t="-840984" r="-200880" b="-3279"/>
                          </a:stretch>
                        </a:blipFill>
                      </a:tcPr>
                    </a:tc>
                    <a:tc>
                      <a:txBody>
                        <a:bodyPr/>
                        <a:lstStyle/>
                        <a:p>
                          <a:endParaRPr lang="en-US"/>
                        </a:p>
                      </a:txBody>
                      <a:tcPr>
                        <a:blipFill>
                          <a:blip r:embed="rId2"/>
                          <a:stretch>
                            <a:fillRect l="-265294" t="-840984" r="-101471" b="-3279"/>
                          </a:stretch>
                        </a:blipFill>
                      </a:tcPr>
                    </a:tc>
                    <a:tc>
                      <a:txBody>
                        <a:bodyPr/>
                        <a:lstStyle/>
                        <a:p>
                          <a:endParaRPr lang="en-US"/>
                        </a:p>
                      </a:txBody>
                      <a:tcPr>
                        <a:blipFill>
                          <a:blip r:embed="rId2"/>
                          <a:stretch>
                            <a:fillRect l="-364223" t="-840984" r="-1173" b="-3279"/>
                          </a:stretch>
                        </a:blipFill>
                      </a:tcPr>
                    </a:tc>
                    <a:extLst>
                      <a:ext uri="{0D108BD9-81ED-4DB2-BD59-A6C34878D82A}">
                        <a16:rowId xmlns:a16="http://schemas.microsoft.com/office/drawing/2014/main" val="2151325548"/>
                      </a:ext>
                    </a:extLst>
                  </a:tr>
                </a:tbl>
              </a:graphicData>
            </a:graphic>
          </p:graphicFrame>
        </mc:Fallback>
      </mc:AlternateContent>
      <p:sp>
        <p:nvSpPr>
          <p:cNvPr id="7" name="TextBox 6">
            <a:extLst>
              <a:ext uri="{FF2B5EF4-FFF2-40B4-BE49-F238E27FC236}">
                <a16:creationId xmlns:a16="http://schemas.microsoft.com/office/drawing/2014/main" id="{D2B6F12B-5061-4043-91E1-8D4CB85390A8}"/>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0" name="Title 12">
            <a:extLst>
              <a:ext uri="{FF2B5EF4-FFF2-40B4-BE49-F238E27FC236}">
                <a16:creationId xmlns:a16="http://schemas.microsoft.com/office/drawing/2014/main" id="{29D0B3D0-0919-4A32-9D8A-27F46C5BE30B}"/>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7031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0.183333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0.123711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0.119990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0.119459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0.112000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5.90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0.098300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666CACDB-C0C5-4B0B-8142-41E3D84B551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51A6A00E-7BD8-4789-B2E5-6BB0E10AB0E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209846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0.095100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0.091800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0.090900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0.088100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0.087900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0.083400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0.078500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0.074200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0.071900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83A3E68D-7F1A-40E4-A05A-B2E1AE0ABC9E}"/>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B71FD35C-F069-4B17-AFD6-038A177A3D84}"/>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419360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3.98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0.066400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3.77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0.062832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0.058561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0.058090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0.055735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endParaRPr lang="en-US"/>
                        </a:p>
                      </a:txBody>
                      <a:tcPr>
                        <a:blipFill>
                          <a:blip r:embed="rId2"/>
                          <a:stretch>
                            <a:fillRect l="-60745" t="-142623" r="-293983" b="-601639"/>
                          </a:stretch>
                        </a:blipFill>
                      </a:tcPr>
                    </a:tc>
                    <a:tc>
                      <a:txBody>
                        <a:bodyPr/>
                        <a:lstStyle/>
                        <a:p>
                          <a:endParaRPr lang="en-US"/>
                        </a:p>
                      </a:txBody>
                      <a:tcPr>
                        <a:blipFill>
                          <a:blip r:embed="rId2"/>
                          <a:stretch>
                            <a:fillRect l="-164516" t="-142623" r="-200880" b="-601639"/>
                          </a:stretch>
                        </a:blipFill>
                      </a:tcPr>
                    </a:tc>
                    <a:tc>
                      <a:txBody>
                        <a:bodyPr/>
                        <a:lstStyle/>
                        <a:p>
                          <a:endParaRPr lang="en-US"/>
                        </a:p>
                      </a:txBody>
                      <a:tcPr>
                        <a:blipFill>
                          <a:blip r:embed="rId2"/>
                          <a:stretch>
                            <a:fillRect l="-265294" t="-142623" r="-101471" b="-601639"/>
                          </a:stretch>
                        </a:blipFill>
                      </a:tcPr>
                    </a:tc>
                    <a:tc>
                      <a:txBody>
                        <a:bodyPr/>
                        <a:lstStyle/>
                        <a:p>
                          <a:endParaRPr lang="en-US"/>
                        </a:p>
                      </a:txBody>
                      <a:tcPr>
                        <a:blipFill>
                          <a:blip r:embed="rId2"/>
                          <a:stretch>
                            <a:fillRect l="-364223" t="-142623" r="-1173" b="-601639"/>
                          </a:stretch>
                        </a:blipFill>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endParaRPr lang="en-US"/>
                        </a:p>
                      </a:txBody>
                      <a:tcPr>
                        <a:blipFill>
                          <a:blip r:embed="rId2"/>
                          <a:stretch>
                            <a:fillRect l="-60745" t="-242623" r="-293983" b="-501639"/>
                          </a:stretch>
                        </a:blipFill>
                      </a:tcPr>
                    </a:tc>
                    <a:tc>
                      <a:txBody>
                        <a:bodyPr/>
                        <a:lstStyle/>
                        <a:p>
                          <a:endParaRPr lang="en-US"/>
                        </a:p>
                      </a:txBody>
                      <a:tcPr>
                        <a:blipFill>
                          <a:blip r:embed="rId2"/>
                          <a:stretch>
                            <a:fillRect l="-164516" t="-242623" r="-200880" b="-501639"/>
                          </a:stretch>
                        </a:blipFill>
                      </a:tcPr>
                    </a:tc>
                    <a:tc>
                      <a:txBody>
                        <a:bodyPr/>
                        <a:lstStyle/>
                        <a:p>
                          <a:endParaRPr lang="en-US"/>
                        </a:p>
                      </a:txBody>
                      <a:tcPr>
                        <a:blipFill>
                          <a:blip r:embed="rId2"/>
                          <a:stretch>
                            <a:fillRect l="-265294" t="-242623" r="-101471" b="-501639"/>
                          </a:stretch>
                        </a:blipFill>
                      </a:tcPr>
                    </a:tc>
                    <a:tc>
                      <a:txBody>
                        <a:bodyPr/>
                        <a:lstStyle/>
                        <a:p>
                          <a:endParaRPr lang="en-US"/>
                        </a:p>
                      </a:txBody>
                      <a:tcPr>
                        <a:blipFill>
                          <a:blip r:embed="rId2"/>
                          <a:stretch>
                            <a:fillRect l="-364223" t="-242623" r="-1173" b="-501639"/>
                          </a:stretch>
                        </a:blipFill>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endParaRPr lang="en-US"/>
                        </a:p>
                      </a:txBody>
                      <a:tcPr>
                        <a:blipFill>
                          <a:blip r:embed="rId2"/>
                          <a:stretch>
                            <a:fillRect l="-60745" t="-342623" r="-293983" b="-401639"/>
                          </a:stretch>
                        </a:blipFill>
                      </a:tcPr>
                    </a:tc>
                    <a:tc>
                      <a:txBody>
                        <a:bodyPr/>
                        <a:lstStyle/>
                        <a:p>
                          <a:endParaRPr lang="en-US"/>
                        </a:p>
                      </a:txBody>
                      <a:tcPr>
                        <a:blipFill>
                          <a:blip r:embed="rId2"/>
                          <a:stretch>
                            <a:fillRect l="-164516" t="-342623" r="-200880" b="-401639"/>
                          </a:stretch>
                        </a:blipFill>
                      </a:tcPr>
                    </a:tc>
                    <a:tc>
                      <a:txBody>
                        <a:bodyPr/>
                        <a:lstStyle/>
                        <a:p>
                          <a:endParaRPr lang="en-US"/>
                        </a:p>
                      </a:txBody>
                      <a:tcPr>
                        <a:blipFill>
                          <a:blip r:embed="rId2"/>
                          <a:stretch>
                            <a:fillRect l="-265294" t="-342623" r="-101471" b="-401639"/>
                          </a:stretch>
                        </a:blipFill>
                      </a:tcPr>
                    </a:tc>
                    <a:tc>
                      <a:txBody>
                        <a:bodyPr/>
                        <a:lstStyle/>
                        <a:p>
                          <a:endParaRPr lang="en-US"/>
                        </a:p>
                      </a:txBody>
                      <a:tcPr>
                        <a:blipFill>
                          <a:blip r:embed="rId2"/>
                          <a:stretch>
                            <a:fillRect l="-364223" t="-342623" r="-1173" b="-401639"/>
                          </a:stretch>
                        </a:blipFill>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endParaRPr lang="en-US"/>
                        </a:p>
                      </a:txBody>
                      <a:tcPr>
                        <a:blipFill>
                          <a:blip r:embed="rId2"/>
                          <a:stretch>
                            <a:fillRect l="-60745" t="-450000" r="-293983" b="-308333"/>
                          </a:stretch>
                        </a:blipFill>
                      </a:tcPr>
                    </a:tc>
                    <a:tc>
                      <a:txBody>
                        <a:bodyPr/>
                        <a:lstStyle/>
                        <a:p>
                          <a:endParaRPr lang="en-US"/>
                        </a:p>
                      </a:txBody>
                      <a:tcPr>
                        <a:blipFill>
                          <a:blip r:embed="rId2"/>
                          <a:stretch>
                            <a:fillRect l="-164516" t="-450000" r="-200880" b="-308333"/>
                          </a:stretch>
                        </a:blipFill>
                      </a:tcPr>
                    </a:tc>
                    <a:tc>
                      <a:txBody>
                        <a:bodyPr/>
                        <a:lstStyle/>
                        <a:p>
                          <a:endParaRPr lang="en-US"/>
                        </a:p>
                      </a:txBody>
                      <a:tcPr>
                        <a:blipFill>
                          <a:blip r:embed="rId2"/>
                          <a:stretch>
                            <a:fillRect l="-265294" t="-450000" r="-101471" b="-308333"/>
                          </a:stretch>
                        </a:blipFill>
                      </a:tcPr>
                    </a:tc>
                    <a:tc>
                      <a:txBody>
                        <a:bodyPr/>
                        <a:lstStyle/>
                        <a:p>
                          <a:endParaRPr lang="en-US"/>
                        </a:p>
                      </a:txBody>
                      <a:tcPr>
                        <a:blipFill>
                          <a:blip r:embed="rId2"/>
                          <a:stretch>
                            <a:fillRect l="-364223" t="-450000" r="-1173" b="-308333"/>
                          </a:stretch>
                        </a:blipFill>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endParaRPr lang="en-US"/>
                        </a:p>
                      </a:txBody>
                      <a:tcPr>
                        <a:blipFill>
                          <a:blip r:embed="rId2"/>
                          <a:stretch>
                            <a:fillRect l="-60745" t="-540984" r="-293983" b="-203279"/>
                          </a:stretch>
                        </a:blipFill>
                      </a:tcPr>
                    </a:tc>
                    <a:tc>
                      <a:txBody>
                        <a:bodyPr/>
                        <a:lstStyle/>
                        <a:p>
                          <a:endParaRPr lang="en-US"/>
                        </a:p>
                      </a:txBody>
                      <a:tcPr>
                        <a:blipFill>
                          <a:blip r:embed="rId2"/>
                          <a:stretch>
                            <a:fillRect l="-164516" t="-540984" r="-200880" b="-203279"/>
                          </a:stretch>
                        </a:blipFill>
                      </a:tcPr>
                    </a:tc>
                    <a:tc>
                      <a:txBody>
                        <a:bodyPr/>
                        <a:lstStyle/>
                        <a:p>
                          <a:endParaRPr lang="en-US"/>
                        </a:p>
                      </a:txBody>
                      <a:tcPr>
                        <a:blipFill>
                          <a:blip r:embed="rId2"/>
                          <a:stretch>
                            <a:fillRect l="-265294" t="-540984" r="-101471" b="-203279"/>
                          </a:stretch>
                        </a:blipFill>
                      </a:tcPr>
                    </a:tc>
                    <a:tc>
                      <a:txBody>
                        <a:bodyPr/>
                        <a:lstStyle/>
                        <a:p>
                          <a:endParaRPr lang="en-US"/>
                        </a:p>
                      </a:txBody>
                      <a:tcPr>
                        <a:blipFill>
                          <a:blip r:embed="rId2"/>
                          <a:stretch>
                            <a:fillRect l="-364223" t="-540984" r="-1173" b="-203279"/>
                          </a:stretch>
                        </a:blipFill>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endParaRPr lang="en-US"/>
                        </a:p>
                      </a:txBody>
                      <a:tcPr>
                        <a:blipFill>
                          <a:blip r:embed="rId2"/>
                          <a:stretch>
                            <a:fillRect l="-60745" t="-640984" r="-293983" b="-103279"/>
                          </a:stretch>
                        </a:blipFill>
                      </a:tcPr>
                    </a:tc>
                    <a:tc>
                      <a:txBody>
                        <a:bodyPr/>
                        <a:lstStyle/>
                        <a:p>
                          <a:endParaRPr lang="en-US"/>
                        </a:p>
                      </a:txBody>
                      <a:tcPr>
                        <a:blipFill>
                          <a:blip r:embed="rId2"/>
                          <a:stretch>
                            <a:fillRect l="-164516" t="-640984" r="-200880" b="-103279"/>
                          </a:stretch>
                        </a:blipFill>
                      </a:tcPr>
                    </a:tc>
                    <a:tc>
                      <a:txBody>
                        <a:bodyPr/>
                        <a:lstStyle/>
                        <a:p>
                          <a:endParaRPr lang="en-US"/>
                        </a:p>
                      </a:txBody>
                      <a:tcPr>
                        <a:blipFill>
                          <a:blip r:embed="rId2"/>
                          <a:stretch>
                            <a:fillRect l="-265294" t="-640984" r="-101471" b="-103279"/>
                          </a:stretch>
                        </a:blipFill>
                      </a:tcPr>
                    </a:tc>
                    <a:tc>
                      <a:txBody>
                        <a:bodyPr/>
                        <a:lstStyle/>
                        <a:p>
                          <a:endParaRPr lang="en-US"/>
                        </a:p>
                      </a:txBody>
                      <a:tcPr>
                        <a:blipFill>
                          <a:blip r:embed="rId2"/>
                          <a:stretch>
                            <a:fillRect l="-364223" t="-640984" r="-1173" b="-103279"/>
                          </a:stretch>
                        </a:blipFill>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endParaRPr lang="en-US"/>
                        </a:p>
                      </a:txBody>
                      <a:tcPr>
                        <a:blipFill>
                          <a:blip r:embed="rId2"/>
                          <a:stretch>
                            <a:fillRect l="-60745" t="-740984" r="-293983" b="-3279"/>
                          </a:stretch>
                        </a:blipFill>
                      </a:tcPr>
                    </a:tc>
                    <a:tc>
                      <a:txBody>
                        <a:bodyPr/>
                        <a:lstStyle/>
                        <a:p>
                          <a:endParaRPr lang="en-US"/>
                        </a:p>
                      </a:txBody>
                      <a:tcPr>
                        <a:blipFill>
                          <a:blip r:embed="rId2"/>
                          <a:stretch>
                            <a:fillRect l="-164516" t="-740984" r="-200880" b="-3279"/>
                          </a:stretch>
                        </a:blipFill>
                      </a:tcPr>
                    </a:tc>
                    <a:tc>
                      <a:txBody>
                        <a:bodyPr/>
                        <a:lstStyle/>
                        <a:p>
                          <a:endParaRPr lang="en-US"/>
                        </a:p>
                      </a:txBody>
                      <a:tcPr>
                        <a:blipFill>
                          <a:blip r:embed="rId2"/>
                          <a:stretch>
                            <a:fillRect l="-265294" t="-740984" r="-101471" b="-3279"/>
                          </a:stretch>
                        </a:blipFill>
                      </a:tcPr>
                    </a:tc>
                    <a:tc>
                      <a:txBody>
                        <a:bodyPr/>
                        <a:lstStyle/>
                        <a:p>
                          <a:endParaRPr lang="en-US"/>
                        </a:p>
                      </a:txBody>
                      <a:tcPr>
                        <a:blipFill>
                          <a:blip r:embed="rId2"/>
                          <a:stretch>
                            <a:fillRect l="-364223" t="-740984" r="-1173" b="-3279"/>
                          </a:stretch>
                        </a:blipFill>
                      </a:tcPr>
                    </a:tc>
                    <a:extLst>
                      <a:ext uri="{0D108BD9-81ED-4DB2-BD59-A6C34878D82A}">
                        <a16:rowId xmlns:a16="http://schemas.microsoft.com/office/drawing/2014/main" val="3794267431"/>
                      </a:ext>
                    </a:extLst>
                  </a:tr>
                </a:tbl>
              </a:graphicData>
            </a:graphic>
          </p:graphicFrame>
        </mc:Fallback>
      </mc:AlternateContent>
    </p:spTree>
    <p:extLst>
      <p:ext uri="{BB962C8B-B14F-4D97-AF65-F5344CB8AC3E}">
        <p14:creationId xmlns:p14="http://schemas.microsoft.com/office/powerpoint/2010/main" val="10755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measurement system pairs are based on a group of Mesopotamian deities called the </a:t>
                </a:r>
                <a:r>
                  <a:rPr lang="en-US" sz="1600" b="1" dirty="0"/>
                  <a:t>Anunnaki</a:t>
                </a:r>
                <a:r>
                  <a:rPr lang="en-US" sz="1600" dirty="0"/>
                  <a:t>. Each deity (as well as their consort) had a number associated them. These numbers were considered “sacred” and some cases represent the name of the associated deity. The table below displays the primary deities and their sacred numbers. Note that Anu has two (</a:t>
                </a:r>
                <a14:m>
                  <m:oMath xmlns:m="http://schemas.openxmlformats.org/officeDocument/2006/math">
                    <m:r>
                      <a:rPr lang="en-US" sz="1600" b="1" i="1" dirty="0" smtClean="0">
                        <a:latin typeface="Cambria Math" panose="02040503050406030204" pitchFamily="18" charset="0"/>
                      </a:rPr>
                      <m:t>𝟐</m:t>
                    </m:r>
                  </m:oMath>
                </a14:m>
                <a:r>
                  <a:rPr lang="en-US" sz="1600" dirty="0"/>
                  <a:t>) numbers associated with him, which are the </a:t>
                </a:r>
                <a:r>
                  <a:rPr lang="en-US" sz="1600" b="1" dirty="0"/>
                  <a:t>first</a:t>
                </a:r>
                <a:r>
                  <a:rPr lang="en-US" sz="1600" dirty="0"/>
                  <a:t> and </a:t>
                </a:r>
                <a:r>
                  <a:rPr lang="en-US" sz="1600" b="1" dirty="0"/>
                  <a:t>last</a:t>
                </a:r>
                <a:r>
                  <a:rPr lang="en-US" sz="1600" dirty="0"/>
                  <a:t> numbers in the Anunnaki Systems.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24384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marL="45720" marR="45720"/>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Antu (Consort of 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Ninki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153045312"/>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30480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endParaRPr lang="en-US"/>
                        </a:p>
                      </a:txBody>
                      <a:tcPr marL="45720" marR="45720">
                        <a:blipFill>
                          <a:blip r:embed="rId3"/>
                          <a:stretch>
                            <a:fillRect l="-98329" t="-83607" r="-1114" b="-714754"/>
                          </a:stretch>
                        </a:blipFill>
                      </a:tcPr>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Antu (Consort of Anu)</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183607" r="-1114" b="-614754"/>
                          </a:stretch>
                        </a:blipFill>
                      </a:tcPr>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Enlil</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283607" r="-1114" b="-514754"/>
                          </a:stretch>
                        </a:blipFill>
                      </a:tcPr>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endParaRPr lang="en-US"/>
                        </a:p>
                      </a:txBody>
                      <a:tcPr marL="45720" marR="45720">
                        <a:blipFill>
                          <a:blip r:embed="rId3"/>
                          <a:stretch>
                            <a:fillRect l="-98329" t="-383607" r="-1114" b="-414754"/>
                          </a:stretch>
                        </a:blipFill>
                      </a:tcPr>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endParaRPr lang="en-US"/>
                        </a:p>
                      </a:txBody>
                      <a:tcPr marL="45720" marR="45720">
                        <a:blipFill>
                          <a:blip r:embed="rId3"/>
                          <a:stretch>
                            <a:fillRect l="-98329" t="-491667" r="-1114" b="-321667"/>
                          </a:stretch>
                        </a:blipFill>
                      </a:tcPr>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Ninki (Consort of Enki)</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581967" r="-1114" b="-216393"/>
                          </a:stretch>
                        </a:blipFill>
                      </a:tcPr>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Sin</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681967" r="-1114" b="-116393"/>
                          </a:stretch>
                        </a:blipFill>
                      </a:tcPr>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endParaRPr lang="en-US"/>
                        </a:p>
                      </a:txBody>
                      <a:tcPr marL="45720" marR="45720">
                        <a:blipFill>
                          <a:blip r:embed="rId3"/>
                          <a:stretch>
                            <a:fillRect l="-98329" t="-781967" r="-1114" b="-16393"/>
                          </a:stretch>
                        </a:blipFill>
                      </a:tcPr>
                    </a:tc>
                    <a:extLst>
                      <a:ext uri="{0D108BD9-81ED-4DB2-BD59-A6C34878D82A}">
                        <a16:rowId xmlns:a16="http://schemas.microsoft.com/office/drawing/2014/main" val="415304531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24892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875520398"/>
                      </a:ext>
                    </a:extLst>
                  </a:tr>
                  <a:tr h="370840">
                    <a:tc>
                      <a:txBody>
                        <a:bodyPr/>
                        <a:lstStyle/>
                        <a:p>
                          <a:pPr lvl="0" algn="l" fontAlgn="b"/>
                          <a:r>
                            <a:rPr lang="en-US" sz="1400" b="1" i="0" u="none" strike="noStrike" dirty="0">
                              <a:solidFill>
                                <a:schemeClr val="tx1"/>
                              </a:solidFill>
                              <a:effectLst/>
                              <a:latin typeface="Euphemia (Body)"/>
                            </a:rPr>
                            <a:t>Adad</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2076492209"/>
                      </a:ext>
                    </a:extLst>
                  </a:tr>
                </a:tbl>
              </a:graphicData>
            </a:graphic>
          </p:graphicFrame>
        </mc:Choice>
        <mc:Fallback xmlns="">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30480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endParaRPr lang="en-US"/>
                        </a:p>
                      </a:txBody>
                      <a:tcPr marL="45720" marR="45720">
                        <a:blipFill>
                          <a:blip r:embed="rId4"/>
                          <a:stretch>
                            <a:fillRect l="-117391" t="-83607" r="-1159" b="-516393"/>
                          </a:stretch>
                        </a:blipFill>
                      </a:tcPr>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endParaRPr lang="en-US"/>
                        </a:p>
                      </a:txBody>
                      <a:tcPr marL="45720" marR="45720">
                        <a:blipFill>
                          <a:blip r:embed="rId4"/>
                          <a:stretch>
                            <a:fillRect l="-117391" t="-183607" r="-1159" b="-416393"/>
                          </a:stretch>
                        </a:blipFill>
                      </a:tcPr>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endParaRPr lang="en-US"/>
                        </a:p>
                      </a:txBody>
                      <a:tcPr marL="45720" marR="45720">
                        <a:blipFill>
                          <a:blip r:embed="rId4"/>
                          <a:stretch>
                            <a:fillRect l="-117391" t="-283607" r="-1159" b="-316393"/>
                          </a:stretch>
                        </a:blipFill>
                      </a:tcPr>
                    </a:tc>
                    <a:extLst>
                      <a:ext uri="{0D108BD9-81ED-4DB2-BD59-A6C34878D82A}">
                        <a16:rowId xmlns:a16="http://schemas.microsoft.com/office/drawing/2014/main" val="875520398"/>
                      </a:ext>
                    </a:extLst>
                  </a:tr>
                  <a:tr h="370840">
                    <a:tc>
                      <a:txBody>
                        <a:bodyPr/>
                        <a:lstStyle/>
                        <a:p>
                          <a:pPr lvl="0" algn="l" fontAlgn="b"/>
                          <a:r>
                            <a:rPr lang="en-US" sz="1400" b="1" i="0" u="none" strike="noStrike">
                              <a:solidFill>
                                <a:schemeClr val="tx1"/>
                              </a:solidFill>
                              <a:effectLst/>
                              <a:latin typeface="Euphemia (Body)"/>
                            </a:rPr>
                            <a:t>Adad</a:t>
                          </a:r>
                        </a:p>
                      </a:txBody>
                      <a:tcPr marL="45720" marR="45720" anchor="b"/>
                    </a:tc>
                    <a:tc>
                      <a:txBody>
                        <a:bodyPr/>
                        <a:lstStyle/>
                        <a:p>
                          <a:endParaRPr lang="en-US"/>
                        </a:p>
                      </a:txBody>
                      <a:tcPr marL="45720" marR="45720">
                        <a:blipFill>
                          <a:blip r:embed="rId4"/>
                          <a:stretch>
                            <a:fillRect l="-117391" t="-383607" r="-1159" b="-216393"/>
                          </a:stretch>
                        </a:blipFill>
                      </a:tcPr>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endParaRPr lang="en-US"/>
                        </a:p>
                      </a:txBody>
                      <a:tcPr marL="45720" marR="45720">
                        <a:blipFill>
                          <a:blip r:embed="rId4"/>
                          <a:stretch>
                            <a:fillRect l="-117391" t="-483607" r="-1159" b="-116393"/>
                          </a:stretch>
                        </a:blipFill>
                      </a:tcPr>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endParaRPr lang="en-US"/>
                        </a:p>
                      </a:txBody>
                      <a:tcPr marL="45720" marR="45720">
                        <a:blipFill>
                          <a:blip r:embed="rId4"/>
                          <a:stretch>
                            <a:fillRect l="-117391" t="-583607" r="-1159" b="-16393"/>
                          </a:stretch>
                        </a:blipFill>
                      </a:tcPr>
                    </a:tc>
                    <a:extLst>
                      <a:ext uri="{0D108BD9-81ED-4DB2-BD59-A6C34878D82A}">
                        <a16:rowId xmlns:a16="http://schemas.microsoft.com/office/drawing/2014/main" val="2076492209"/>
                      </a:ext>
                    </a:extLst>
                  </a:tr>
                </a:tbl>
              </a:graphicData>
            </a:graphic>
          </p:graphicFrame>
        </mc:Fallback>
      </mc:AlternateContent>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https://en.wikipedia.org/wiki/Anunnaki</a:t>
            </a:r>
            <a:endParaRPr lang="en-US" sz="1200" dirty="0"/>
          </a:p>
        </p:txBody>
      </p:sp>
    </p:spTree>
    <p:extLst>
      <p:ext uri="{BB962C8B-B14F-4D97-AF65-F5344CB8AC3E}">
        <p14:creationId xmlns:p14="http://schemas.microsoft.com/office/powerpoint/2010/main" val="241744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0984" r="-289459" b="-803279"/>
                          </a:stretch>
                        </a:blipFill>
                      </a:tcPr>
                    </a:tc>
                    <a:tc>
                      <a:txBody>
                        <a:bodyPr/>
                        <a:lstStyle/>
                        <a:p>
                          <a:endParaRPr lang="en-US"/>
                        </a:p>
                      </a:txBody>
                      <a:tcPr>
                        <a:blipFill>
                          <a:blip r:embed="rId2"/>
                          <a:stretch>
                            <a:fillRect l="-100372" t="-140984" r="-88848" b="-803279"/>
                          </a:stretch>
                        </a:blipFill>
                      </a:tcPr>
                    </a:tc>
                    <a:tc>
                      <a:txBody>
                        <a:bodyPr/>
                        <a:lstStyle/>
                        <a:p>
                          <a:endParaRPr lang="en-US"/>
                        </a:p>
                      </a:txBody>
                      <a:tcPr>
                        <a:blipFill>
                          <a:blip r:embed="rId2"/>
                          <a:stretch>
                            <a:fillRect l="-227426" t="-140984" r="-844" b="-803279"/>
                          </a:stretch>
                        </a:blipFill>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endParaRPr lang="en-US"/>
                        </a:p>
                      </a:txBody>
                      <a:tcPr>
                        <a:blipFill>
                          <a:blip r:embed="rId2"/>
                          <a:stretch>
                            <a:fillRect l="-53846" t="-240984" r="-289459" b="-703279"/>
                          </a:stretch>
                        </a:blipFill>
                      </a:tcPr>
                    </a:tc>
                    <a:tc>
                      <a:txBody>
                        <a:bodyPr/>
                        <a:lstStyle/>
                        <a:p>
                          <a:endParaRPr lang="en-US"/>
                        </a:p>
                      </a:txBody>
                      <a:tcPr>
                        <a:blipFill>
                          <a:blip r:embed="rId2"/>
                          <a:stretch>
                            <a:fillRect l="-100372" t="-240984" r="-88848" b="-703279"/>
                          </a:stretch>
                        </a:blipFill>
                      </a:tcPr>
                    </a:tc>
                    <a:tc>
                      <a:txBody>
                        <a:bodyPr/>
                        <a:lstStyle/>
                        <a:p>
                          <a:endParaRPr lang="en-US"/>
                        </a:p>
                      </a:txBody>
                      <a:tcPr>
                        <a:blipFill>
                          <a:blip r:embed="rId2"/>
                          <a:stretch>
                            <a:fillRect l="-227426" t="-240984" r="-844" b="-703279"/>
                          </a:stretch>
                        </a:blipFill>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endParaRPr lang="en-US"/>
                        </a:p>
                      </a:txBody>
                      <a:tcPr>
                        <a:blipFill>
                          <a:blip r:embed="rId2"/>
                          <a:stretch>
                            <a:fillRect l="-53846" t="-340984" r="-289459" b="-603279"/>
                          </a:stretch>
                        </a:blipFill>
                      </a:tcPr>
                    </a:tc>
                    <a:tc>
                      <a:txBody>
                        <a:bodyPr/>
                        <a:lstStyle/>
                        <a:p>
                          <a:endParaRPr lang="en-US"/>
                        </a:p>
                      </a:txBody>
                      <a:tcPr>
                        <a:blipFill>
                          <a:blip r:embed="rId2"/>
                          <a:stretch>
                            <a:fillRect l="-100372" t="-340984" r="-88848" b="-603279"/>
                          </a:stretch>
                        </a:blipFill>
                      </a:tcPr>
                    </a:tc>
                    <a:tc>
                      <a:txBody>
                        <a:bodyPr/>
                        <a:lstStyle/>
                        <a:p>
                          <a:endParaRPr lang="en-US"/>
                        </a:p>
                      </a:txBody>
                      <a:tcPr>
                        <a:blipFill>
                          <a:blip r:embed="rId2"/>
                          <a:stretch>
                            <a:fillRect l="-227426" t="-340984" r="-844" b="-603279"/>
                          </a:stretch>
                        </a:blipFill>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endParaRPr lang="en-US"/>
                        </a:p>
                      </a:txBody>
                      <a:tcPr>
                        <a:blipFill>
                          <a:blip r:embed="rId2"/>
                          <a:stretch>
                            <a:fillRect l="-53846" t="-440984" r="-289459" b="-503279"/>
                          </a:stretch>
                        </a:blipFill>
                      </a:tcPr>
                    </a:tc>
                    <a:tc>
                      <a:txBody>
                        <a:bodyPr/>
                        <a:lstStyle/>
                        <a:p>
                          <a:endParaRPr lang="en-US"/>
                        </a:p>
                      </a:txBody>
                      <a:tcPr>
                        <a:blipFill>
                          <a:blip r:embed="rId2"/>
                          <a:stretch>
                            <a:fillRect l="-100372" t="-440984" r="-88848" b="-503279"/>
                          </a:stretch>
                        </a:blipFill>
                      </a:tcPr>
                    </a:tc>
                    <a:tc>
                      <a:txBody>
                        <a:bodyPr/>
                        <a:lstStyle/>
                        <a:p>
                          <a:endParaRPr lang="en-US"/>
                        </a:p>
                      </a:txBody>
                      <a:tcPr>
                        <a:blipFill>
                          <a:blip r:embed="rId2"/>
                          <a:stretch>
                            <a:fillRect l="-227426" t="-440984" r="-844" b="-503279"/>
                          </a:stretch>
                        </a:blipFill>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endParaRPr lang="en-US"/>
                        </a:p>
                      </a:txBody>
                      <a:tcPr>
                        <a:blipFill>
                          <a:blip r:embed="rId2"/>
                          <a:stretch>
                            <a:fillRect l="-53846" t="-550000" r="-289459" b="-411667"/>
                          </a:stretch>
                        </a:blipFill>
                      </a:tcPr>
                    </a:tc>
                    <a:tc>
                      <a:txBody>
                        <a:bodyPr/>
                        <a:lstStyle/>
                        <a:p>
                          <a:endParaRPr lang="en-US"/>
                        </a:p>
                      </a:txBody>
                      <a:tcPr>
                        <a:blipFill>
                          <a:blip r:embed="rId2"/>
                          <a:stretch>
                            <a:fillRect l="-100372" t="-550000" r="-88848" b="-411667"/>
                          </a:stretch>
                        </a:blipFill>
                      </a:tcPr>
                    </a:tc>
                    <a:tc>
                      <a:txBody>
                        <a:bodyPr/>
                        <a:lstStyle/>
                        <a:p>
                          <a:endParaRPr lang="en-US"/>
                        </a:p>
                      </a:txBody>
                      <a:tcPr>
                        <a:blipFill>
                          <a:blip r:embed="rId2"/>
                          <a:stretch>
                            <a:fillRect l="-227426" t="-550000" r="-844"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639344" r="-289459" b="-304918"/>
                          </a:stretch>
                        </a:blipFill>
                      </a:tcPr>
                    </a:tc>
                    <a:tc>
                      <a:txBody>
                        <a:bodyPr/>
                        <a:lstStyle/>
                        <a:p>
                          <a:endParaRPr lang="en-US"/>
                        </a:p>
                      </a:txBody>
                      <a:tcPr>
                        <a:blipFill>
                          <a:blip r:embed="rId2"/>
                          <a:stretch>
                            <a:fillRect l="-100372" t="-639344" r="-88848" b="-304918"/>
                          </a:stretch>
                        </a:blipFill>
                      </a:tcPr>
                    </a:tc>
                    <a:tc>
                      <a:txBody>
                        <a:bodyPr/>
                        <a:lstStyle/>
                        <a:p>
                          <a:endParaRPr lang="en-US"/>
                        </a:p>
                      </a:txBody>
                      <a:tcPr>
                        <a:blipFill>
                          <a:blip r:embed="rId2"/>
                          <a:stretch>
                            <a:fillRect l="-227426" t="-639344" r="-844" b="-304918"/>
                          </a:stretch>
                        </a:blipFill>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endParaRPr lang="en-US"/>
                        </a:p>
                      </a:txBody>
                      <a:tcPr>
                        <a:blipFill>
                          <a:blip r:embed="rId2"/>
                          <a:stretch>
                            <a:fillRect l="-53846" t="-739344" r="-289459" b="-204918"/>
                          </a:stretch>
                        </a:blipFill>
                      </a:tcPr>
                    </a:tc>
                    <a:tc>
                      <a:txBody>
                        <a:bodyPr/>
                        <a:lstStyle/>
                        <a:p>
                          <a:endParaRPr lang="en-US"/>
                        </a:p>
                      </a:txBody>
                      <a:tcPr>
                        <a:blipFill>
                          <a:blip r:embed="rId2"/>
                          <a:stretch>
                            <a:fillRect l="-100372" t="-739344" r="-88848" b="-204918"/>
                          </a:stretch>
                        </a:blipFill>
                      </a:tcPr>
                    </a:tc>
                    <a:tc>
                      <a:txBody>
                        <a:bodyPr/>
                        <a:lstStyle/>
                        <a:p>
                          <a:endParaRPr lang="en-US"/>
                        </a:p>
                      </a:txBody>
                      <a:tcPr>
                        <a:blipFill>
                          <a:blip r:embed="rId2"/>
                          <a:stretch>
                            <a:fillRect l="-227426" t="-739344" r="-844" b="-204918"/>
                          </a:stretch>
                        </a:blipFill>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endParaRPr lang="en-US"/>
                        </a:p>
                      </a:txBody>
                      <a:tcPr>
                        <a:blipFill>
                          <a:blip r:embed="rId2"/>
                          <a:stretch>
                            <a:fillRect l="-53846" t="-839344" r="-289459" b="-104918"/>
                          </a:stretch>
                        </a:blipFill>
                      </a:tcPr>
                    </a:tc>
                    <a:tc>
                      <a:txBody>
                        <a:bodyPr/>
                        <a:lstStyle/>
                        <a:p>
                          <a:endParaRPr lang="en-US"/>
                        </a:p>
                      </a:txBody>
                      <a:tcPr>
                        <a:blipFill>
                          <a:blip r:embed="rId2"/>
                          <a:stretch>
                            <a:fillRect l="-100372" t="-839344" r="-88848" b="-104918"/>
                          </a:stretch>
                        </a:blipFill>
                      </a:tcPr>
                    </a:tc>
                    <a:tc>
                      <a:txBody>
                        <a:bodyPr/>
                        <a:lstStyle/>
                        <a:p>
                          <a:endParaRPr lang="en-US"/>
                        </a:p>
                      </a:txBody>
                      <a:tcPr>
                        <a:blipFill>
                          <a:blip r:embed="rId2"/>
                          <a:stretch>
                            <a:fillRect l="-227426" t="-839344" r="-844" b="-104918"/>
                          </a:stretch>
                        </a:blipFill>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endParaRPr lang="en-US"/>
                        </a:p>
                      </a:txBody>
                      <a:tcPr>
                        <a:blipFill>
                          <a:blip r:embed="rId2"/>
                          <a:stretch>
                            <a:fillRect l="-53846" t="-939344" r="-289459" b="-4918"/>
                          </a:stretch>
                        </a:blipFill>
                      </a:tcPr>
                    </a:tc>
                    <a:tc>
                      <a:txBody>
                        <a:bodyPr/>
                        <a:lstStyle/>
                        <a:p>
                          <a:endParaRPr lang="en-US"/>
                        </a:p>
                      </a:txBody>
                      <a:tcPr>
                        <a:blipFill>
                          <a:blip r:embed="rId2"/>
                          <a:stretch>
                            <a:fillRect l="-100372" t="-939344" r="-88848" b="-4918"/>
                          </a:stretch>
                        </a:blipFill>
                      </a:tcPr>
                    </a:tc>
                    <a:tc>
                      <a:txBody>
                        <a:bodyPr/>
                        <a:lstStyle/>
                        <a:p>
                          <a:endParaRPr lang="en-US"/>
                        </a:p>
                      </a:txBody>
                      <a:tcPr>
                        <a:blipFill>
                          <a:blip r:embed="rId2"/>
                          <a:stretch>
                            <a:fillRect l="-227426" t="-939344" r="-844" b="-4918"/>
                          </a:stretch>
                        </a:blipFill>
                      </a:tcPr>
                    </a:tc>
                    <a:extLst>
                      <a:ext uri="{0D108BD9-81ED-4DB2-BD59-A6C34878D82A}">
                        <a16:rowId xmlns:a16="http://schemas.microsoft.com/office/drawing/2014/main" val="3094669143"/>
                      </a:ext>
                    </a:extLst>
                  </a:tr>
                </a:tbl>
              </a:graphicData>
            </a:graphic>
          </p:graphicFrame>
        </mc:Fallback>
      </mc:AlternateContent>
      <p:sp>
        <p:nvSpPr>
          <p:cNvPr id="10" name="TextBox 9">
            <a:extLst>
              <a:ext uri="{FF2B5EF4-FFF2-40B4-BE49-F238E27FC236}">
                <a16:creationId xmlns:a16="http://schemas.microsoft.com/office/drawing/2014/main" id="{8E51A58A-9A8D-4309-A22F-61B3C7752016}"/>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p:spTree>
    <p:extLst>
      <p:ext uri="{BB962C8B-B14F-4D97-AF65-F5344CB8AC3E}">
        <p14:creationId xmlns:p14="http://schemas.microsoft.com/office/powerpoint/2010/main" val="375498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a:t>
            </a:r>
            <a:r>
              <a:rPr lang="en-US" sz="1600" dirty="0"/>
              <a:t> and </a:t>
            </a:r>
            <a:r>
              <a:rPr lang="en-US" sz="1600" b="1" dirty="0"/>
              <a:t>Enki</a:t>
            </a:r>
            <a:r>
              <a:rPr lang="en-US" sz="1600" dirty="0"/>
              <a:t>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2623" r="-289459" b="-103279"/>
                          </a:stretch>
                        </a:blipFill>
                      </a:tcPr>
                    </a:tc>
                    <a:tc>
                      <a:txBody>
                        <a:bodyPr/>
                        <a:lstStyle/>
                        <a:p>
                          <a:endParaRPr lang="en-US"/>
                        </a:p>
                      </a:txBody>
                      <a:tcPr>
                        <a:blipFill>
                          <a:blip r:embed="rId2"/>
                          <a:stretch>
                            <a:fillRect l="-100372" t="-142623" r="-88848" b="-103279"/>
                          </a:stretch>
                        </a:blipFill>
                      </a:tcPr>
                    </a:tc>
                    <a:tc>
                      <a:txBody>
                        <a:bodyPr/>
                        <a:lstStyle/>
                        <a:p>
                          <a:endParaRPr lang="en-US"/>
                        </a:p>
                      </a:txBody>
                      <a:tcPr>
                        <a:blipFill>
                          <a:blip r:embed="rId2"/>
                          <a:stretch>
                            <a:fillRect l="-227426" t="-142623" r="-844" b="-1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242623" r="-289459" b="-3279"/>
                          </a:stretch>
                        </a:blipFill>
                      </a:tcPr>
                    </a:tc>
                    <a:tc>
                      <a:txBody>
                        <a:bodyPr/>
                        <a:lstStyle/>
                        <a:p>
                          <a:endParaRPr lang="en-US"/>
                        </a:p>
                      </a:txBody>
                      <a:tcPr>
                        <a:blipFill>
                          <a:blip r:embed="rId2"/>
                          <a:stretch>
                            <a:fillRect l="-100372" t="-242623" r="-88848" b="-3279"/>
                          </a:stretch>
                        </a:blipFill>
                      </a:tcPr>
                    </a:tc>
                    <a:tc>
                      <a:txBody>
                        <a:bodyPr/>
                        <a:lstStyle/>
                        <a:p>
                          <a:endParaRPr lang="en-US"/>
                        </a:p>
                      </a:txBody>
                      <a:tcPr>
                        <a:blipFill>
                          <a:blip r:embed="rId2"/>
                          <a:stretch>
                            <a:fillRect l="-227426" t="-242623" r="-844"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7EC5CF-78AA-4541-AEC7-A11A7C586BDA}"/>
                  </a:ext>
                </a:extLst>
              </p:cNvPr>
              <p:cNvSpPr txBox="1"/>
              <p:nvPr/>
            </p:nvSpPr>
            <p:spPr>
              <a:xfrm>
                <a:off x="1563271" y="3886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Anu</a:t>
                </a:r>
                <a:r>
                  <a:rPr lang="en-US" sz="1600" dirty="0"/>
                  <a:t> system represents the </a:t>
                </a:r>
                <a:r>
                  <a:rPr lang="en-US" sz="1600" b="1" dirty="0"/>
                  <a:t>gravity ant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Also note that the circumference-based calibration value for </a:t>
                </a:r>
                <a:r>
                  <a:rPr lang="en-US" sz="1600" b="1" dirty="0"/>
                  <a:t>Enki</a:t>
                </a:r>
                <a:r>
                  <a:rPr lang="en-US" sz="1600" dirty="0"/>
                  <a:t> is very close to the size of the </a:t>
                </a:r>
                <a:r>
                  <a:rPr lang="en-US" sz="1600" b="1" dirty="0"/>
                  <a:t>meter</a:t>
                </a:r>
                <a:r>
                  <a:rPr lang="en-US" sz="1600" dirty="0"/>
                  <a:t>.  </a:t>
                </a:r>
              </a:p>
            </p:txBody>
          </p:sp>
        </mc:Choice>
        <mc:Fallback xmlns="">
          <p:sp>
            <p:nvSpPr>
              <p:cNvPr id="11" name="TextBox 10">
                <a:extLst>
                  <a:ext uri="{FF2B5EF4-FFF2-40B4-BE49-F238E27FC236}">
                    <a16:creationId xmlns:a16="http://schemas.microsoft.com/office/drawing/2014/main" id="{AC7EC5CF-78AA-4541-AEC7-A11A7C586BDA}"/>
                  </a:ext>
                </a:extLst>
              </p:cNvPr>
              <p:cNvSpPr txBox="1">
                <a:spLocks noRot="1" noChangeAspect="1" noMove="1" noResize="1" noEditPoints="1" noAdjustHandles="1" noChangeArrowheads="1" noChangeShapeType="1" noTextEdit="1"/>
              </p:cNvSpPr>
              <p:nvPr/>
            </p:nvSpPr>
            <p:spPr>
              <a:xfrm>
                <a:off x="1563271" y="3886200"/>
                <a:ext cx="9782799" cy="970067"/>
              </a:xfrm>
              <a:prstGeom prst="rect">
                <a:avLst/>
              </a:prstGeom>
              <a:blipFill>
                <a:blip r:embed="rId3"/>
                <a:stretch>
                  <a:fillRect l="-312" t="-4403" r="-7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EB900C5-D0D4-4554-BA2F-E2B1BC44471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https://en.wikipedia.org/wiki/Anunnaki</a:t>
            </a:r>
            <a:endParaRPr lang="en-US" sz="1200" dirty="0"/>
          </a:p>
        </p:txBody>
      </p:sp>
    </p:spTree>
    <p:extLst>
      <p:ext uri="{BB962C8B-B14F-4D97-AF65-F5344CB8AC3E}">
        <p14:creationId xmlns:p14="http://schemas.microsoft.com/office/powerpoint/2010/main" val="38090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10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endParaRPr lang="en-US"/>
                        </a:p>
                      </a:txBody>
                      <a:tcPr>
                        <a:blipFill>
                          <a:blip r:embed="rId2"/>
                          <a:stretch>
                            <a:fillRect l="-53846" t="-140984" r="-289459" b="-503279"/>
                          </a:stretch>
                        </a:blipFill>
                      </a:tcPr>
                    </a:tc>
                    <a:tc>
                      <a:txBody>
                        <a:bodyPr/>
                        <a:lstStyle/>
                        <a:p>
                          <a:endParaRPr lang="en-US"/>
                        </a:p>
                      </a:txBody>
                      <a:tcPr>
                        <a:blipFill>
                          <a:blip r:embed="rId2"/>
                          <a:stretch>
                            <a:fillRect l="-100372" t="-140984" r="-88848" b="-503279"/>
                          </a:stretch>
                        </a:blipFill>
                      </a:tcPr>
                    </a:tc>
                    <a:tc>
                      <a:txBody>
                        <a:bodyPr/>
                        <a:lstStyle/>
                        <a:p>
                          <a:endParaRPr lang="en-US"/>
                        </a:p>
                      </a:txBody>
                      <a:tcPr>
                        <a:blipFill>
                          <a:blip r:embed="rId2"/>
                          <a:stretch>
                            <a:fillRect l="-227426" t="-140984" r="-844" b="-503279"/>
                          </a:stretch>
                        </a:blipFill>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endParaRPr lang="en-US"/>
                        </a:p>
                      </a:txBody>
                      <a:tcPr>
                        <a:blipFill>
                          <a:blip r:embed="rId2"/>
                          <a:stretch>
                            <a:fillRect l="-53846" t="-240984" r="-289459" b="-403279"/>
                          </a:stretch>
                        </a:blipFill>
                      </a:tcPr>
                    </a:tc>
                    <a:tc>
                      <a:txBody>
                        <a:bodyPr/>
                        <a:lstStyle/>
                        <a:p>
                          <a:endParaRPr lang="en-US"/>
                        </a:p>
                      </a:txBody>
                      <a:tcPr>
                        <a:blipFill>
                          <a:blip r:embed="rId2"/>
                          <a:stretch>
                            <a:fillRect l="-100372" t="-240984" r="-88848" b="-403279"/>
                          </a:stretch>
                        </a:blipFill>
                      </a:tcPr>
                    </a:tc>
                    <a:tc>
                      <a:txBody>
                        <a:bodyPr/>
                        <a:lstStyle/>
                        <a:p>
                          <a:endParaRPr lang="en-US"/>
                        </a:p>
                      </a:txBody>
                      <a:tcPr>
                        <a:blipFill>
                          <a:blip r:embed="rId2"/>
                          <a:stretch>
                            <a:fillRect l="-227426" t="-240984" r="-844" b="-403279"/>
                          </a:stretch>
                        </a:blipFill>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endParaRPr lang="en-US"/>
                        </a:p>
                      </a:txBody>
                      <a:tcPr>
                        <a:blipFill>
                          <a:blip r:embed="rId2"/>
                          <a:stretch>
                            <a:fillRect l="-53846" t="-340984" r="-289459" b="-303279"/>
                          </a:stretch>
                        </a:blipFill>
                      </a:tcPr>
                    </a:tc>
                    <a:tc>
                      <a:txBody>
                        <a:bodyPr/>
                        <a:lstStyle/>
                        <a:p>
                          <a:endParaRPr lang="en-US"/>
                        </a:p>
                      </a:txBody>
                      <a:tcPr>
                        <a:blipFill>
                          <a:blip r:embed="rId2"/>
                          <a:stretch>
                            <a:fillRect l="-100372" t="-340984" r="-88848" b="-303279"/>
                          </a:stretch>
                        </a:blipFill>
                      </a:tcPr>
                    </a:tc>
                    <a:tc>
                      <a:txBody>
                        <a:bodyPr/>
                        <a:lstStyle/>
                        <a:p>
                          <a:endParaRPr lang="en-US"/>
                        </a:p>
                      </a:txBody>
                      <a:tcPr>
                        <a:blipFill>
                          <a:blip r:embed="rId2"/>
                          <a:stretch>
                            <a:fillRect l="-227426" t="-340984" r="-844"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endParaRPr lang="en-US"/>
                        </a:p>
                      </a:txBody>
                      <a:tcPr>
                        <a:blipFill>
                          <a:blip r:embed="rId2"/>
                          <a:stretch>
                            <a:fillRect l="-53846" t="-440984" r="-289459" b="-203279"/>
                          </a:stretch>
                        </a:blipFill>
                      </a:tcPr>
                    </a:tc>
                    <a:tc>
                      <a:txBody>
                        <a:bodyPr/>
                        <a:lstStyle/>
                        <a:p>
                          <a:endParaRPr lang="en-US"/>
                        </a:p>
                      </a:txBody>
                      <a:tcPr>
                        <a:blipFill>
                          <a:blip r:embed="rId2"/>
                          <a:stretch>
                            <a:fillRect l="-100372" t="-440984" r="-88848" b="-203279"/>
                          </a:stretch>
                        </a:blipFill>
                      </a:tcPr>
                    </a:tc>
                    <a:tc>
                      <a:txBody>
                        <a:bodyPr/>
                        <a:lstStyle/>
                        <a:p>
                          <a:endParaRPr lang="en-US"/>
                        </a:p>
                      </a:txBody>
                      <a:tcPr>
                        <a:blipFill>
                          <a:blip r:embed="rId2"/>
                          <a:stretch>
                            <a:fillRect l="-227426" t="-440984" r="-844"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endParaRPr lang="en-US"/>
                        </a:p>
                      </a:txBody>
                      <a:tcPr>
                        <a:blipFill>
                          <a:blip r:embed="rId2"/>
                          <a:stretch>
                            <a:fillRect l="-53846" t="-540984" r="-289459" b="-103279"/>
                          </a:stretch>
                        </a:blipFill>
                      </a:tcPr>
                    </a:tc>
                    <a:tc>
                      <a:txBody>
                        <a:bodyPr/>
                        <a:lstStyle/>
                        <a:p>
                          <a:endParaRPr lang="en-US"/>
                        </a:p>
                      </a:txBody>
                      <a:tcPr>
                        <a:blipFill>
                          <a:blip r:embed="rId2"/>
                          <a:stretch>
                            <a:fillRect l="-100372" t="-540984" r="-88848" b="-103279"/>
                          </a:stretch>
                        </a:blipFill>
                      </a:tcPr>
                    </a:tc>
                    <a:tc>
                      <a:txBody>
                        <a:bodyPr/>
                        <a:lstStyle/>
                        <a:p>
                          <a:endParaRPr lang="en-US"/>
                        </a:p>
                      </a:txBody>
                      <a:tcPr>
                        <a:blipFill>
                          <a:blip r:embed="rId2"/>
                          <a:stretch>
                            <a:fillRect l="-227426" t="-540984" r="-844"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endParaRPr lang="en-US"/>
                        </a:p>
                      </a:txBody>
                      <a:tcPr>
                        <a:blipFill>
                          <a:blip r:embed="rId2"/>
                          <a:stretch>
                            <a:fillRect l="-53846" t="-640984" r="-289459" b="-3279"/>
                          </a:stretch>
                        </a:blipFill>
                      </a:tcPr>
                    </a:tc>
                    <a:tc>
                      <a:txBody>
                        <a:bodyPr/>
                        <a:lstStyle/>
                        <a:p>
                          <a:endParaRPr lang="en-US"/>
                        </a:p>
                      </a:txBody>
                      <a:tcPr>
                        <a:blipFill>
                          <a:blip r:embed="rId2"/>
                          <a:stretch>
                            <a:fillRect l="-100372" t="-640984" r="-88848" b="-3279"/>
                          </a:stretch>
                        </a:blipFill>
                      </a:tcPr>
                    </a:tc>
                    <a:tc>
                      <a:txBody>
                        <a:bodyPr/>
                        <a:lstStyle/>
                        <a:p>
                          <a:endParaRPr lang="en-US"/>
                        </a:p>
                      </a:txBody>
                      <a:tcPr>
                        <a:blipFill>
                          <a:blip r:embed="rId2"/>
                          <a:stretch>
                            <a:fillRect l="-227426" t="-640984" r="-844" b="-3279"/>
                          </a:stretch>
                        </a:blipFill>
                      </a:tcPr>
                    </a:tc>
                    <a:extLst>
                      <a:ext uri="{0D108BD9-81ED-4DB2-BD59-A6C34878D82A}">
                        <a16:rowId xmlns:a16="http://schemas.microsoft.com/office/drawing/2014/main" val="862587005"/>
                      </a:ext>
                    </a:extLst>
                  </a:tr>
                </a:tbl>
              </a:graphicData>
            </a:graphic>
          </p:graphicFrame>
        </mc:Fallback>
      </mc:AlternateContent>
      <p:sp>
        <p:nvSpPr>
          <p:cNvPr id="6" name="TextBox 5">
            <a:extLst>
              <a:ext uri="{FF2B5EF4-FFF2-40B4-BE49-F238E27FC236}">
                <a16:creationId xmlns:a16="http://schemas.microsoft.com/office/drawing/2014/main" id="{8DBE636D-A797-43AA-8A03-CBCC44D21FA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0F2E2-B99A-4704-869D-3F26C25BF025}"/>
                  </a:ext>
                </a:extLst>
              </p:cNvPr>
              <p:cNvSpPr txBox="1"/>
              <p:nvPr/>
            </p:nvSpPr>
            <p:spPr>
              <a:xfrm>
                <a:off x="1590239" y="5610934"/>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Adad</a:t>
                </a:r>
                <a:r>
                  <a:rPr lang="en-US" sz="1600" dirty="0"/>
                  <a:t> system represents the </a:t>
                </a:r>
                <a:r>
                  <a:rPr lang="en-US" sz="1600" b="1" dirty="0"/>
                  <a:t>sacred cubit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7" name="TextBox 6">
                <a:extLst>
                  <a:ext uri="{FF2B5EF4-FFF2-40B4-BE49-F238E27FC236}">
                    <a16:creationId xmlns:a16="http://schemas.microsoft.com/office/drawing/2014/main" id="{9D10F2E2-B99A-4704-869D-3F26C25BF025}"/>
                  </a:ext>
                </a:extLst>
              </p:cNvPr>
              <p:cNvSpPr txBox="1">
                <a:spLocks noRot="1" noChangeAspect="1" noMove="1" noResize="1" noEditPoints="1" noAdjustHandles="1" noChangeArrowheads="1" noChangeShapeType="1" noTextEdit="1"/>
              </p:cNvSpPr>
              <p:nvPr/>
            </p:nvSpPr>
            <p:spPr>
              <a:xfrm>
                <a:off x="1590239" y="5610934"/>
                <a:ext cx="9782799" cy="970067"/>
              </a:xfrm>
              <a:prstGeom prst="rect">
                <a:avLst/>
              </a:prstGeom>
              <a:blipFill>
                <a:blip r:embed="rId4"/>
                <a:stretch>
                  <a:fillRect l="-374" t="-4375"/>
                </a:stretch>
              </a:blipFill>
            </p:spPr>
            <p:txBody>
              <a:bodyPr/>
              <a:lstStyle/>
              <a:p>
                <a:r>
                  <a:rPr lang="en-US">
                    <a:noFill/>
                  </a:rPr>
                  <a:t> </a:t>
                </a:r>
              </a:p>
            </p:txBody>
          </p:sp>
        </mc:Fallback>
      </mc:AlternateContent>
    </p:spTree>
    <p:extLst>
      <p:ext uri="{BB962C8B-B14F-4D97-AF65-F5344CB8AC3E}">
        <p14:creationId xmlns:p14="http://schemas.microsoft.com/office/powerpoint/2010/main" val="37646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values for the Anunnaki Systems in the previous slides were derived by multiplying the sacred number of the deity by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𝟔</m:t>
                        </m:r>
                      </m:sup>
                    </m:sSup>
                    <m:r>
                      <a:rPr lang="en-US" sz="1600" b="1" i="1" dirty="0" smtClean="0">
                        <a:latin typeface="Cambria Math" panose="02040503050406030204" pitchFamily="18" charset="0"/>
                      </a:rPr>
                      <m:t>)</m:t>
                    </m:r>
                  </m:oMath>
                </a14:m>
                <a:r>
                  <a:rPr lang="en-US" sz="1600" dirty="0"/>
                  <a:t>. Therefore, a different set calibration values can be derived by using a different multiplier. i.e.,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𝒔𝒂𝒄𝒓𝒆𝒅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𝒏𝒖𝒎𝒃𝒆𝒓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𝒏</m:t>
                        </m:r>
                      </m:sup>
                    </m:sSup>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These different calibration values (within each deity) belong to the same base measurement system; the same way the centimeter and the millimeter are both a part of the metric measurement system for distance (the meter).</a:t>
                </a:r>
              </a:p>
              <a:p>
                <a:pPr indent="-246888">
                  <a:lnSpc>
                    <a:spcPct val="90000"/>
                  </a:lnSpc>
                  <a:spcAft>
                    <a:spcPts val="600"/>
                  </a:spcAft>
                </a:pPr>
                <a:endParaRPr lang="en-US" sz="1600" dirty="0"/>
              </a:p>
              <a:p>
                <a:pPr indent="-246888">
                  <a:lnSpc>
                    <a:spcPct val="90000"/>
                  </a:lnSpc>
                  <a:spcAft>
                    <a:spcPts val="600"/>
                  </a:spcAft>
                </a:pPr>
                <a:r>
                  <a:rPr lang="en-US" sz="1600" dirty="0"/>
                  <a:t>The table below illustrates how to derive new calibration values for the deity </a:t>
                </a:r>
                <a:r>
                  <a:rPr lang="en-US" sz="1600" b="1" dirty="0"/>
                  <a:t>Ningal</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𝟕</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1736" y="5666202"/>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Ningal</a:t>
                </a:r>
                <a:r>
                  <a:rPr lang="en-US" sz="1600" dirty="0"/>
                  <a:t> system represents the </a:t>
                </a:r>
                <a:r>
                  <a:rPr lang="en-US" sz="1600" b="1" dirty="0"/>
                  <a:t>pyramid inch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1736" y="5666202"/>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25685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illustrates how to derive new calibration values for the deity </a:t>
                </a:r>
                <a:r>
                  <a:rPr lang="en-US" sz="1600" b="1" dirty="0"/>
                  <a:t>Antu</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𝟒</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6229" y="3997921"/>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Antu</a:t>
                </a:r>
                <a:r>
                  <a:rPr lang="en-US" sz="1600" dirty="0"/>
                  <a:t> system represents the sexagesimal system for the </a:t>
                </a:r>
                <a:r>
                  <a:rPr lang="en-US" sz="1600" b="1" dirty="0"/>
                  <a:t>Sun</a:t>
                </a:r>
                <a:r>
                  <a:rPr lang="en-US" sz="1600" dirty="0"/>
                  <a: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6229" y="3997921"/>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1364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are measurement systems based on each unique two-digit combination of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oMath>
                </a14:m>
                <a:r>
                  <a:rPr lang="en-US" sz="1600" dirty="0"/>
                  <a:t>. The other systems (antediluvian, Anunnaki, sexagesimal, etc.) share calibration values with many of the </a:t>
                </a:r>
                <a14:m>
                  <m:oMath xmlns:m="http://schemas.openxmlformats.org/officeDocument/2006/math">
                    <m:r>
                      <a:rPr lang="en-US" sz="1600" b="1" i="1" dirty="0">
                        <a:latin typeface="Cambria Math" panose="02040503050406030204" pitchFamily="18" charset="0"/>
                      </a:rPr>
                      <m:t>𝟑𝟔𝟗</m:t>
                    </m:r>
                  </m:oMath>
                </a14:m>
                <a:r>
                  <a:rPr lang="en-US" sz="1600" dirty="0"/>
                  <a:t> systems.</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calibration values for the first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𝟑</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39</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42623" r="-363609" b="-403279"/>
                          </a:stretch>
                        </a:blipFill>
                      </a:tcPr>
                    </a:tc>
                    <a:tc>
                      <a:txBody>
                        <a:bodyPr/>
                        <a:lstStyle/>
                        <a:p>
                          <a:endParaRPr lang="en-US"/>
                        </a:p>
                      </a:txBody>
                      <a:tcPr>
                        <a:blipFill>
                          <a:blip r:embed="rId4"/>
                          <a:stretch>
                            <a:fillRect l="-49780" t="-142623" r="-80470" b="-403279"/>
                          </a:stretch>
                        </a:blipFill>
                      </a:tcPr>
                    </a:tc>
                    <a:tc>
                      <a:txBody>
                        <a:bodyPr/>
                        <a:lstStyle/>
                        <a:p>
                          <a:endParaRPr lang="en-US"/>
                        </a:p>
                      </a:txBody>
                      <a:tcPr>
                        <a:blipFill>
                          <a:blip r:embed="rId4"/>
                          <a:stretch>
                            <a:fillRect l="-187500" t="-142623" r="-735" b="-403279"/>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9649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𝟔</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63</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4070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𝟗</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90</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93</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𝟓𝟖𝟓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96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𝟔𝟐𝟑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34970-05AF-4CC4-8D92-2C754BA89D53}"/>
                  </a:ext>
                </a:extLst>
              </p:cNvPr>
              <p:cNvSpPr txBox="1"/>
              <p:nvPr/>
            </p:nvSpPr>
            <p:spPr>
              <a:xfrm>
                <a:off x="1563270" y="5171701"/>
                <a:ext cx="9782799" cy="14577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calibration value of </a:t>
                </a:r>
                <a14:m>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twice the calibration value of the yax’xu. </a:t>
                </a: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rPr>
                        <m:t>𝑦𝑎</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𝑥</m:t>
                          </m:r>
                        </m:e>
                        <m:sup>
                          <m:r>
                            <a:rPr lang="en-US" sz="1600" b="0" i="1" dirty="0" smtClean="0">
                              <a:latin typeface="Cambria Math" panose="02040503050406030204" pitchFamily="18" charset="0"/>
                            </a:rPr>
                            <m:t>′</m:t>
                          </m:r>
                        </m:sup>
                      </m:sSup>
                      <m:r>
                        <a:rPr lang="en-US" sz="1600" b="0" i="1" dirty="0" smtClean="0">
                          <a:latin typeface="Cambria Math" panose="02040503050406030204" pitchFamily="18" charset="0"/>
                        </a:rPr>
                        <m:t>𝑥𝑢</m:t>
                      </m:r>
                      <m:r>
                        <a:rPr lang="en-US" sz="1600" b="0" i="1" dirty="0" smtClean="0">
                          <a:latin typeface="Cambria Math" panose="02040503050406030204" pitchFamily="18" charset="0"/>
                        </a:rPr>
                        <m:t>)</m:t>
                      </m:r>
                    </m:oMath>
                  </m:oMathPara>
                </a14:m>
                <a:endParaRPr lang="en-US" sz="1600" dirty="0"/>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51934970-05AF-4CC4-8D92-2C754BA89D53}"/>
                  </a:ext>
                </a:extLst>
              </p:cNvPr>
              <p:cNvSpPr txBox="1">
                <a:spLocks noRot="1" noChangeAspect="1" noMove="1" noResize="1" noEditPoints="1" noAdjustHandles="1" noChangeArrowheads="1" noChangeShapeType="1" noTextEdit="1"/>
              </p:cNvSpPr>
              <p:nvPr/>
            </p:nvSpPr>
            <p:spPr>
              <a:xfrm>
                <a:off x="1563270" y="5171701"/>
                <a:ext cx="9782799" cy="1457700"/>
              </a:xfrm>
              <a:prstGeom prst="rect">
                <a:avLst/>
              </a:prstGeom>
              <a:blipFill>
                <a:blip r:embed="rId5"/>
                <a:stretch>
                  <a:fillRect l="-312" t="-2917"/>
                </a:stretch>
              </a:blipFill>
            </p:spPr>
            <p:txBody>
              <a:bodyPr/>
              <a:lstStyle/>
              <a:p>
                <a:r>
                  <a:rPr lang="en-US">
                    <a:noFill/>
                  </a:rPr>
                  <a:t> </a:t>
                </a:r>
              </a:p>
            </p:txBody>
          </p:sp>
        </mc:Fallback>
      </mc:AlternateContent>
    </p:spTree>
    <p:extLst>
      <p:ext uri="{BB962C8B-B14F-4D97-AF65-F5344CB8AC3E}">
        <p14:creationId xmlns:p14="http://schemas.microsoft.com/office/powerpoint/2010/main" val="3451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Each unique measurement system (calibration value) creates has a unique value for the orbital radius of the Moon (the distance from the Earth to the Moon). </a:t>
                </a:r>
              </a:p>
              <a:p>
                <a:pPr indent="-246888">
                  <a:lnSpc>
                    <a:spcPct val="90000"/>
                  </a:lnSpc>
                  <a:spcAft>
                    <a:spcPts val="600"/>
                  </a:spcAft>
                </a:pPr>
                <a:endParaRPr lang="en-US" sz="1600" dirty="0"/>
              </a:p>
              <a:p>
                <a:pPr indent="-246888">
                  <a:lnSpc>
                    <a:spcPct val="90000"/>
                  </a:lnSpc>
                  <a:spcAft>
                    <a:spcPts val="600"/>
                  </a:spcAft>
                </a:pPr>
                <a:r>
                  <a:rPr lang="en-US" sz="1600" dirty="0"/>
                  <a:t>For example, the measurement system with a calibration value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𝟓𝟔𝟐</m:t>
                    </m:r>
                    <m:r>
                      <a:rPr lang="en-US" sz="1600" b="1" i="1" dirty="0">
                        <a:latin typeface="Cambria Math" panose="02040503050406030204" pitchFamily="18" charset="0"/>
                      </a:rPr>
                      <m:t>,</m:t>
                    </m:r>
                    <m:r>
                      <a:rPr lang="en-US" sz="1600" b="1" i="1" dirty="0">
                        <a:latin typeface="Cambria Math" panose="02040503050406030204" pitchFamily="18" charset="0"/>
                      </a:rPr>
                      <m:t>𝟓𝟎𝟎</m:t>
                    </m:r>
                    <m:r>
                      <a:rPr lang="en-US" sz="1600" b="1" i="1" dirty="0">
                        <a:latin typeface="Cambria Math" panose="02040503050406030204" pitchFamily="18" charset="0"/>
                      </a:rPr>
                      <m:t> </m:t>
                    </m:r>
                  </m:oMath>
                </a14:m>
                <a:r>
                  <a:rPr lang="en-US" sz="1600" dirty="0"/>
                  <a:t> creates a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of Saturn (in that measurement system). With this system, the orbital radius of the Moon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represents the sacred cubit. </a:t>
                </a:r>
              </a:p>
              <a:p>
                <a:pPr indent="-246888">
                  <a:lnSpc>
                    <a:spcPct val="90000"/>
                  </a:lnSpc>
                  <a:spcAft>
                    <a:spcPts val="600"/>
                  </a:spcAft>
                </a:pPr>
                <a:endParaRPr lang="en-US" sz="1600" dirty="0"/>
              </a:p>
              <a:p>
                <a:pPr indent="-246888">
                  <a:lnSpc>
                    <a:spcPct val="90000"/>
                  </a:lnSpc>
                  <a:spcAft>
                    <a:spcPts val="600"/>
                  </a:spcAft>
                </a:pPr>
                <a:r>
                  <a:rPr lang="en-US" sz="1600" dirty="0"/>
                  <a:t>The ratio of the Moon’s orbit to the calibration value of the measurement system is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𝟔𝟎𝟎𝟒</m:t>
                    </m:r>
                    <m:r>
                      <a:rPr lang="en-US" sz="1600" b="1" i="1" dirty="0" smtClean="0">
                        <a:latin typeface="Cambria Math" panose="02040503050406030204" pitchFamily="18" charset="0"/>
                      </a:rPr>
                      <m:t>.</m:t>
                    </m:r>
                    <m:r>
                      <a:rPr lang="en-US" sz="1600" b="1" i="0" dirty="0" smtClean="0">
                        <a:latin typeface="Cambria Math" panose="02040503050406030204" pitchFamily="18" charset="0"/>
                      </a:rPr>
                      <m:t> </m:t>
                    </m:r>
                  </m:oMath>
                </a14:m>
                <a:r>
                  <a:rPr lang="en-US" sz="1600" dirty="0"/>
                  <a:t>This ratio has been rounded to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𝟔𝟎𝟎</m:t>
                    </m:r>
                  </m:oMath>
                </a14:m>
                <a:r>
                  <a:rPr lang="en-US" sz="1600" dirty="0"/>
                  <a:t> in all calculations.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𝒔𝒚𝒔𝒕𝒆𝒎𝒔</m:t>
                      </m:r>
                      <m:r>
                        <a:rPr lang="en-US" sz="1600" b="1" i="1" dirty="0" smtClean="0">
                          <a:latin typeface="Cambria Math" panose="02040503050406030204" pitchFamily="18" charset="0"/>
                        </a:rPr>
                        <m:t>)</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p>
        </p:txBody>
      </p:sp>
    </p:spTree>
    <p:extLst>
      <p:ext uri="{BB962C8B-B14F-4D97-AF65-F5344CB8AC3E}">
        <p14:creationId xmlns:p14="http://schemas.microsoft.com/office/powerpoint/2010/main" val="6725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𝟎𝟖𝟖</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52282" t="-83607" r="-100622" b="-503279"/>
                          </a:stretch>
                        </a:blipFill>
                      </a:tcPr>
                    </a:tc>
                    <a:tc>
                      <a:txBody>
                        <a:bodyPr/>
                        <a:lstStyle/>
                        <a:p>
                          <a:endParaRPr lang="en-US"/>
                        </a:p>
                      </a:txBody>
                      <a:tcPr>
                        <a:blipFill>
                          <a:blip r:embed="rId2"/>
                          <a:stretch>
                            <a:fillRect l="-152599" t="-83607" r="-832"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52282" t="-183607" r="-100622" b="-403279"/>
                          </a:stretch>
                        </a:blipFill>
                      </a:tcPr>
                    </a:tc>
                    <a:tc>
                      <a:txBody>
                        <a:bodyPr/>
                        <a:lstStyle/>
                        <a:p>
                          <a:endParaRPr lang="en-US"/>
                        </a:p>
                      </a:txBody>
                      <a:tcPr>
                        <a:blipFill>
                          <a:blip r:embed="rId2"/>
                          <a:stretch>
                            <a:fillRect l="-152599" t="-183607" r="-832"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52282" t="-283607" r="-100622" b="-303279"/>
                          </a:stretch>
                        </a:blipFill>
                      </a:tcPr>
                    </a:tc>
                    <a:tc>
                      <a:txBody>
                        <a:bodyPr/>
                        <a:lstStyle/>
                        <a:p>
                          <a:endParaRPr lang="en-US"/>
                        </a:p>
                      </a:txBody>
                      <a:tcPr>
                        <a:blipFill>
                          <a:blip r:embed="rId2"/>
                          <a:stretch>
                            <a:fillRect l="-152599" t="-283607" r="-832"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52282" t="-383607" r="-100622" b="-203279"/>
                          </a:stretch>
                        </a:blipFill>
                      </a:tcPr>
                    </a:tc>
                    <a:tc>
                      <a:txBody>
                        <a:bodyPr/>
                        <a:lstStyle/>
                        <a:p>
                          <a:endParaRPr lang="en-US"/>
                        </a:p>
                      </a:txBody>
                      <a:tcPr>
                        <a:blipFill>
                          <a:blip r:embed="rId2"/>
                          <a:stretch>
                            <a:fillRect l="-152599" t="-383607" r="-832" b="-203279"/>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52282" t="-483607" r="-100622" b="-103279"/>
                          </a:stretch>
                        </a:blipFill>
                      </a:tcPr>
                    </a:tc>
                    <a:tc>
                      <a:txBody>
                        <a:bodyPr/>
                        <a:lstStyle/>
                        <a:p>
                          <a:endParaRPr lang="en-US"/>
                        </a:p>
                      </a:txBody>
                      <a:tcPr>
                        <a:blipFill>
                          <a:blip r:embed="rId2"/>
                          <a:stretch>
                            <a:fillRect l="-152599" t="-483607" r="-832" b="-103279"/>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52282" t="-583607" r="-100622" b="-3279"/>
                          </a:stretch>
                        </a:blipFill>
                      </a:tcPr>
                    </a:tc>
                    <a:tc>
                      <a:txBody>
                        <a:bodyPr/>
                        <a:lstStyle/>
                        <a:p>
                          <a:endParaRPr lang="en-US"/>
                        </a:p>
                      </a:txBody>
                      <a:tcPr>
                        <a:blipFill>
                          <a:blip r:embed="rId2"/>
                          <a:stretch>
                            <a:fillRect l="-152599" t="-583607"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816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endParaRPr lang="en-US"/>
                        </a:p>
                      </a:txBody>
                      <a:tcPr>
                        <a:blipFill>
                          <a:blip r:embed="rId2"/>
                          <a:stretch>
                            <a:fillRect l="-52282" t="-83607" r="-100622" b="-603279"/>
                          </a:stretch>
                        </a:blipFill>
                      </a:tcPr>
                    </a:tc>
                    <a:tc>
                      <a:txBody>
                        <a:bodyPr/>
                        <a:lstStyle/>
                        <a:p>
                          <a:endParaRPr lang="en-US"/>
                        </a:p>
                      </a:txBody>
                      <a:tcPr>
                        <a:blipFill>
                          <a:blip r:embed="rId2"/>
                          <a:stretch>
                            <a:fillRect l="-152599" t="-83607" r="-832" b="-60327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endParaRPr lang="en-US"/>
                        </a:p>
                      </a:txBody>
                      <a:tcPr>
                        <a:blipFill>
                          <a:blip r:embed="rId2"/>
                          <a:stretch>
                            <a:fillRect l="-52282" t="-183607" r="-100622" b="-503279"/>
                          </a:stretch>
                        </a:blipFill>
                      </a:tcPr>
                    </a:tc>
                    <a:tc>
                      <a:txBody>
                        <a:bodyPr/>
                        <a:lstStyle/>
                        <a:p>
                          <a:endParaRPr lang="en-US"/>
                        </a:p>
                      </a:txBody>
                      <a:tcPr>
                        <a:blipFill>
                          <a:blip r:embed="rId2"/>
                          <a:stretch>
                            <a:fillRect l="-152599" t="-183607" r="-832" b="-50327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endParaRPr lang="en-US"/>
                        </a:p>
                      </a:txBody>
                      <a:tcPr>
                        <a:blipFill>
                          <a:blip r:embed="rId2"/>
                          <a:stretch>
                            <a:fillRect l="-52282" t="-283607" r="-100622" b="-403279"/>
                          </a:stretch>
                        </a:blipFill>
                      </a:tcPr>
                    </a:tc>
                    <a:tc>
                      <a:txBody>
                        <a:bodyPr/>
                        <a:lstStyle/>
                        <a:p>
                          <a:endParaRPr lang="en-US"/>
                        </a:p>
                      </a:txBody>
                      <a:tcPr>
                        <a:blipFill>
                          <a:blip r:embed="rId2"/>
                          <a:stretch>
                            <a:fillRect l="-152599" t="-283607" r="-832" b="-40327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endParaRPr lang="en-US"/>
                        </a:p>
                      </a:txBody>
                      <a:tcPr>
                        <a:blipFill>
                          <a:blip r:embed="rId2"/>
                          <a:stretch>
                            <a:fillRect l="-52282" t="-383607" r="-100622" b="-303279"/>
                          </a:stretch>
                        </a:blipFill>
                      </a:tcPr>
                    </a:tc>
                    <a:tc>
                      <a:txBody>
                        <a:bodyPr/>
                        <a:lstStyle/>
                        <a:p>
                          <a:endParaRPr lang="en-US"/>
                        </a:p>
                      </a:txBody>
                      <a:tcPr>
                        <a:blipFill>
                          <a:blip r:embed="rId2"/>
                          <a:stretch>
                            <a:fillRect l="-152599" t="-383607" r="-832" b="-303279"/>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endParaRPr lang="en-US"/>
                        </a:p>
                      </a:txBody>
                      <a:tcPr>
                        <a:blipFill>
                          <a:blip r:embed="rId2"/>
                          <a:stretch>
                            <a:fillRect l="-52282" t="-483607" r="-100622" b="-203279"/>
                          </a:stretch>
                        </a:blipFill>
                      </a:tcPr>
                    </a:tc>
                    <a:tc>
                      <a:txBody>
                        <a:bodyPr/>
                        <a:lstStyle/>
                        <a:p>
                          <a:endParaRPr lang="en-US"/>
                        </a:p>
                      </a:txBody>
                      <a:tcPr>
                        <a:blipFill>
                          <a:blip r:embed="rId2"/>
                          <a:stretch>
                            <a:fillRect l="-152599" t="-483607" r="-832" b="-203279"/>
                          </a:stretch>
                        </a:blipFill>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endParaRPr lang="en-US"/>
                        </a:p>
                      </a:txBody>
                      <a:tcPr>
                        <a:blipFill>
                          <a:blip r:embed="rId2"/>
                          <a:stretch>
                            <a:fillRect l="-52282" t="-583607" r="-100622" b="-103279"/>
                          </a:stretch>
                        </a:blipFill>
                      </a:tcPr>
                    </a:tc>
                    <a:tc>
                      <a:txBody>
                        <a:bodyPr/>
                        <a:lstStyle/>
                        <a:p>
                          <a:endParaRPr lang="en-US"/>
                        </a:p>
                      </a:txBody>
                      <a:tcPr>
                        <a:blipFill>
                          <a:blip r:embed="rId2"/>
                          <a:stretch>
                            <a:fillRect l="-152599" t="-583607" r="-832" b="-103279"/>
                          </a:stretch>
                        </a:blipFill>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endParaRPr lang="en-US"/>
                        </a:p>
                      </a:txBody>
                      <a:tcPr>
                        <a:blipFill>
                          <a:blip r:embed="rId2"/>
                          <a:stretch>
                            <a:fillRect l="-52282" t="-683607" r="-100622" b="-3279"/>
                          </a:stretch>
                        </a:blipFill>
                      </a:tcPr>
                    </a:tc>
                    <a:tc>
                      <a:txBody>
                        <a:bodyPr/>
                        <a:lstStyle/>
                        <a:p>
                          <a:endParaRPr lang="en-US"/>
                        </a:p>
                      </a:txBody>
                      <a:tcPr>
                        <a:blipFill>
                          <a:blip r:embed="rId2"/>
                          <a:stretch>
                            <a:fillRect l="-152599" t="-683607" r="-832" b="-3279"/>
                          </a:stretch>
                        </a:blipFill>
                      </a:tcPr>
                    </a:tc>
                    <a:extLst>
                      <a:ext uri="{0D108BD9-81ED-4DB2-BD59-A6C34878D82A}">
                        <a16:rowId xmlns:a16="http://schemas.microsoft.com/office/drawing/2014/main" val="526334278"/>
                      </a:ext>
                    </a:extLst>
                  </a:tr>
                </a:tbl>
              </a:graphicData>
            </a:graphic>
          </p:graphicFrame>
        </mc:Fallback>
      </mc:AlternateContent>
    </p:spTree>
    <p:extLst>
      <p:ext uri="{BB962C8B-B14F-4D97-AF65-F5344CB8AC3E}">
        <p14:creationId xmlns:p14="http://schemas.microsoft.com/office/powerpoint/2010/main" val="124424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000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4864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the Sun’s calibration value represents the number of feet in a mile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4864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72639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5475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1816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Saturn’s calibration value represents the sacred cubit (</a:t>
                </a:r>
                <a14:m>
                  <m:oMath xmlns:m="http://schemas.openxmlformats.org/officeDocument/2006/math">
                    <m:r>
                      <a:rPr lang="en-US" sz="1600" b="1" i="1" dirty="0" smtClean="0">
                        <a:solidFill>
                          <a:srgbClr val="465562"/>
                        </a:solidFill>
                        <a:latin typeface="Cambria Math" panose="02040503050406030204" pitchFamily="18" charset="0"/>
                      </a:rPr>
                      <m:t>𝟔𝟑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1816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4542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8328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5246" r="-100622" b="-801639"/>
                          </a:stretch>
                        </a:blipFill>
                      </a:tcPr>
                    </a:tc>
                    <a:tc>
                      <a:txBody>
                        <a:bodyPr/>
                        <a:lstStyle/>
                        <a:p>
                          <a:endParaRPr lang="en-US"/>
                        </a:p>
                      </a:txBody>
                      <a:tcPr>
                        <a:blipFill>
                          <a:blip r:embed="rId3"/>
                          <a:stretch>
                            <a:fillRect l="-152599" t="-85246" r="-832" b="-80163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5246" r="-100622" b="-701639"/>
                          </a:stretch>
                        </a:blipFill>
                      </a:tcPr>
                    </a:tc>
                    <a:tc>
                      <a:txBody>
                        <a:bodyPr/>
                        <a:lstStyle/>
                        <a:p>
                          <a:endParaRPr lang="en-US"/>
                        </a:p>
                      </a:txBody>
                      <a:tcPr>
                        <a:blipFill>
                          <a:blip r:embed="rId3"/>
                          <a:stretch>
                            <a:fillRect l="-152599" t="-185246" r="-832" b="-701639"/>
                          </a:stretch>
                        </a:blipFill>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5246" r="-100622" b="-601639"/>
                          </a:stretch>
                        </a:blipFill>
                      </a:tcPr>
                    </a:tc>
                    <a:tc>
                      <a:txBody>
                        <a:bodyPr/>
                        <a:lstStyle/>
                        <a:p>
                          <a:endParaRPr lang="en-US"/>
                        </a:p>
                      </a:txBody>
                      <a:tcPr>
                        <a:blipFill>
                          <a:blip r:embed="rId3"/>
                          <a:stretch>
                            <a:fillRect l="-152599" t="-285246" r="-832" b="-60163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5246" r="-100622" b="-501639"/>
                          </a:stretch>
                        </a:blipFill>
                      </a:tcPr>
                    </a:tc>
                    <a:tc>
                      <a:txBody>
                        <a:bodyPr/>
                        <a:lstStyle/>
                        <a:p>
                          <a:endParaRPr lang="en-US"/>
                        </a:p>
                      </a:txBody>
                      <a:tcPr>
                        <a:blipFill>
                          <a:blip r:embed="rId3"/>
                          <a:stretch>
                            <a:fillRect l="-152599" t="-385246" r="-832" b="-50163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3333" r="-100622" b="-410000"/>
                          </a:stretch>
                        </a:blipFill>
                      </a:tcPr>
                    </a:tc>
                    <a:tc>
                      <a:txBody>
                        <a:bodyPr/>
                        <a:lstStyle/>
                        <a:p>
                          <a:endParaRPr lang="en-US"/>
                        </a:p>
                      </a:txBody>
                      <a:tcPr>
                        <a:blipFill>
                          <a:blip r:embed="rId3"/>
                          <a:stretch>
                            <a:fillRect l="-152599" t="-493333" r="-832" b="-410000"/>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3607" r="-100622" b="-303279"/>
                          </a:stretch>
                        </a:blipFill>
                      </a:tcPr>
                    </a:tc>
                    <a:tc>
                      <a:txBody>
                        <a:bodyPr/>
                        <a:lstStyle/>
                        <a:p>
                          <a:endParaRPr lang="en-US"/>
                        </a:p>
                      </a:txBody>
                      <a:tcPr>
                        <a:blipFill>
                          <a:blip r:embed="rId3"/>
                          <a:stretch>
                            <a:fillRect l="-152599" t="-583607" r="-832" b="-303279"/>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3607" r="-100622" b="-203279"/>
                          </a:stretch>
                        </a:blipFill>
                      </a:tcPr>
                    </a:tc>
                    <a:tc>
                      <a:txBody>
                        <a:bodyPr/>
                        <a:lstStyle/>
                        <a:p>
                          <a:endParaRPr lang="en-US"/>
                        </a:p>
                      </a:txBody>
                      <a:tcPr>
                        <a:blipFill>
                          <a:blip r:embed="rId3"/>
                          <a:stretch>
                            <a:fillRect l="-152599" t="-683607" r="-832" b="-203279"/>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3607" r="-100622" b="-103279"/>
                          </a:stretch>
                        </a:blipFill>
                      </a:tcPr>
                    </a:tc>
                    <a:tc>
                      <a:txBody>
                        <a:bodyPr/>
                        <a:lstStyle/>
                        <a:p>
                          <a:endParaRPr lang="en-US"/>
                        </a:p>
                      </a:txBody>
                      <a:tcPr>
                        <a:blipFill>
                          <a:blip r:embed="rId3"/>
                          <a:stretch>
                            <a:fillRect l="-152599" t="-783607" r="-832" b="-103279"/>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3607" r="-100622" b="-3279"/>
                          </a:stretch>
                        </a:blipFill>
                      </a:tcPr>
                    </a:tc>
                    <a:tc>
                      <a:txBody>
                        <a:bodyPr/>
                        <a:lstStyle/>
                        <a:p>
                          <a:endParaRPr lang="en-US"/>
                        </a:p>
                      </a:txBody>
                      <a:tcPr>
                        <a:blipFill>
                          <a:blip r:embed="rId3"/>
                          <a:stretch>
                            <a:fillRect l="-152599" t="-883607" r="-832" b="-3279"/>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99001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33330" y="559187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Ninhursag’s calibration value represents the Yax’xu (</a:t>
                </a:r>
                <a14:m>
                  <m:oMath xmlns:m="http://schemas.openxmlformats.org/officeDocument/2006/math">
                    <m:r>
                      <a:rPr lang="en-US" sz="1600" b="1" i="1" dirty="0" smtClean="0">
                        <a:solidFill>
                          <a:srgbClr val="465562"/>
                        </a:solidFill>
                        <a:latin typeface="Cambria Math" panose="02040503050406030204" pitchFamily="18" charset="0"/>
                      </a:rPr>
                      <m:t>𝟒𝟖</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33330" y="5591873"/>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73261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3607" r="-100622" b="-803279"/>
                          </a:stretch>
                        </a:blipFill>
                      </a:tcPr>
                    </a:tc>
                    <a:tc>
                      <a:txBody>
                        <a:bodyPr/>
                        <a:lstStyle/>
                        <a:p>
                          <a:endParaRPr lang="en-US"/>
                        </a:p>
                      </a:txBody>
                      <a:tcPr>
                        <a:blipFill>
                          <a:blip r:embed="rId3"/>
                          <a:stretch>
                            <a:fillRect l="-152599" t="-83607" r="-832" b="-8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3607" r="-100622" b="-703279"/>
                          </a:stretch>
                        </a:blipFill>
                      </a:tcPr>
                    </a:tc>
                    <a:tc>
                      <a:txBody>
                        <a:bodyPr/>
                        <a:lstStyle/>
                        <a:p>
                          <a:endParaRPr lang="en-US"/>
                        </a:p>
                      </a:txBody>
                      <a:tcPr>
                        <a:blipFill>
                          <a:blip r:embed="rId3"/>
                          <a:stretch>
                            <a:fillRect l="-152599" t="-183607" r="-832" b="-703279"/>
                          </a:stretch>
                        </a:blipFill>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3607" r="-100622" b="-603279"/>
                          </a:stretch>
                        </a:blipFill>
                      </a:tcPr>
                    </a:tc>
                    <a:tc>
                      <a:txBody>
                        <a:bodyPr/>
                        <a:lstStyle/>
                        <a:p>
                          <a:endParaRPr lang="en-US"/>
                        </a:p>
                      </a:txBody>
                      <a:tcPr>
                        <a:blipFill>
                          <a:blip r:embed="rId3"/>
                          <a:stretch>
                            <a:fillRect l="-152599" t="-283607" r="-832" b="-6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3607" r="-100622" b="-503279"/>
                          </a:stretch>
                        </a:blipFill>
                      </a:tcPr>
                    </a:tc>
                    <a:tc>
                      <a:txBody>
                        <a:bodyPr/>
                        <a:lstStyle/>
                        <a:p>
                          <a:endParaRPr lang="en-US"/>
                        </a:p>
                      </a:txBody>
                      <a:tcPr>
                        <a:blipFill>
                          <a:blip r:embed="rId3"/>
                          <a:stretch>
                            <a:fillRect l="-152599" t="-383607" r="-832" b="-5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1667" r="-100622" b="-411667"/>
                          </a:stretch>
                        </a:blipFill>
                      </a:tcPr>
                    </a:tc>
                    <a:tc>
                      <a:txBody>
                        <a:bodyPr/>
                        <a:lstStyle/>
                        <a:p>
                          <a:endParaRPr lang="en-US"/>
                        </a:p>
                      </a:txBody>
                      <a:tcPr>
                        <a:blipFill>
                          <a:blip r:embed="rId3"/>
                          <a:stretch>
                            <a:fillRect l="-152599" t="-491667" r="-832"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1967" r="-100622" b="-304918"/>
                          </a:stretch>
                        </a:blipFill>
                      </a:tcPr>
                    </a:tc>
                    <a:tc>
                      <a:txBody>
                        <a:bodyPr/>
                        <a:lstStyle/>
                        <a:p>
                          <a:endParaRPr lang="en-US"/>
                        </a:p>
                      </a:txBody>
                      <a:tcPr>
                        <a:blipFill>
                          <a:blip r:embed="rId3"/>
                          <a:stretch>
                            <a:fillRect l="-152599" t="-581967" r="-832" b="-304918"/>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1967" r="-100622" b="-204918"/>
                          </a:stretch>
                        </a:blipFill>
                      </a:tcPr>
                    </a:tc>
                    <a:tc>
                      <a:txBody>
                        <a:bodyPr/>
                        <a:lstStyle/>
                        <a:p>
                          <a:endParaRPr lang="en-US"/>
                        </a:p>
                      </a:txBody>
                      <a:tcPr>
                        <a:blipFill>
                          <a:blip r:embed="rId3"/>
                          <a:stretch>
                            <a:fillRect l="-152599" t="-681967" r="-832" b="-204918"/>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1967" r="-100622" b="-104918"/>
                          </a:stretch>
                        </a:blipFill>
                      </a:tcPr>
                    </a:tc>
                    <a:tc>
                      <a:txBody>
                        <a:bodyPr/>
                        <a:lstStyle/>
                        <a:p>
                          <a:endParaRPr lang="en-US"/>
                        </a:p>
                      </a:txBody>
                      <a:tcPr>
                        <a:blipFill>
                          <a:blip r:embed="rId3"/>
                          <a:stretch>
                            <a:fillRect l="-152599" t="-781967" r="-832" b="-104918"/>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1967" r="-100622" b="-4918"/>
                          </a:stretch>
                        </a:blipFill>
                      </a:tcPr>
                    </a:tc>
                    <a:tc>
                      <a:txBody>
                        <a:bodyPr/>
                        <a:lstStyle/>
                        <a:p>
                          <a:endParaRPr lang="en-US"/>
                        </a:p>
                      </a:txBody>
                      <a:tcPr>
                        <a:blipFill>
                          <a:blip r:embed="rId3"/>
                          <a:stretch>
                            <a:fillRect l="-152599" t="-881967" r="-832" b="-4918"/>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6065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3062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Antediluvian 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antediluvian year, which consisted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as well as ancient calendars that reflect this orbital period (length of year).</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a:stretch>
              </a:blipFill>
            </p:spPr>
            <p:txBody>
              <a:bodyPr/>
              <a:lstStyle/>
              <a:p>
                <a:r>
                  <a:rPr lang="en-US">
                    <a:noFill/>
                  </a:rPr>
                  <a:t> </a:t>
                </a:r>
              </a:p>
            </p:txBody>
          </p:sp>
        </mc:Fallback>
      </mc:AlternateContent>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dirty="0"/>
                  <a:t> that the components of Plato’s War Chariot are used to derive the average orbital radius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70840">
                    <a:tc>
                      <a:txBody>
                        <a:bodyPr/>
                        <a:lstStyle/>
                        <a:p>
                          <a:pPr algn="ctr"/>
                          <a:r>
                            <a:rPr lang="en-US" sz="1400" dirty="0"/>
                            <a:t>War Chariot 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bl>
              </a:graphicData>
            </a:graphic>
          </p:graphicFrame>
        </mc:Choice>
        <mc:Fallback xmlns="">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96240">
                    <a:tc>
                      <a:txBody>
                        <a:bodyPr/>
                        <a:lstStyle/>
                        <a:p>
                          <a:pPr algn="ctr"/>
                          <a:r>
                            <a:rPr lang="en-US" sz="1400" dirty="0"/>
                            <a:t>War Chariot Derived Number</a:t>
                          </a:r>
                        </a:p>
                      </a:txBody>
                      <a:tcPr/>
                    </a:tc>
                    <a:tc>
                      <a:txBody>
                        <a:bodyPr/>
                        <a:lstStyle/>
                        <a:p>
                          <a:endParaRPr lang="en-US"/>
                        </a:p>
                      </a:txBody>
                      <a:tcPr>
                        <a:blipFill>
                          <a:blip r:embed="rId3"/>
                          <a:stretch>
                            <a:fillRect l="-100211" t="-1515" r="-423" b="-3030"/>
                          </a:stretch>
                        </a:blipFill>
                      </a:tcPr>
                    </a:tc>
                    <a:extLst>
                      <a:ext uri="{0D108BD9-81ED-4DB2-BD59-A6C34878D82A}">
                        <a16:rowId xmlns:a16="http://schemas.microsoft.com/office/drawing/2014/main" val="212959915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D30790-89E4-40C7-A17A-206EA86B9CEC}"/>
                  </a:ext>
                </a:extLst>
              </p:cNvPr>
              <p:cNvSpPr txBox="1"/>
              <p:nvPr/>
            </p:nvSpPr>
            <p:spPr>
              <a:xfrm>
                <a:off x="1559909" y="3294849"/>
                <a:ext cx="9782801" cy="1898981"/>
              </a:xfrm>
              <a:prstGeom prst="rect">
                <a:avLst/>
              </a:prstGeom>
              <a:noFill/>
            </p:spPr>
            <p:txBody>
              <a:bodyPr wrap="square" rtlCol="0">
                <a:spAutoFit/>
              </a:bodyPr>
              <a:lstStyle/>
              <a:p>
                <a:pPr indent="-246888">
                  <a:lnSpc>
                    <a:spcPct val="90000"/>
                  </a:lnSpc>
                  <a:spcAft>
                    <a:spcPts val="600"/>
                  </a:spcAft>
                </a:pPr>
                <a:r>
                  <a:rPr lang="en-US" sz="1600" dirty="0"/>
                  <a:t>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is equivalent to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seconds/year. </a:t>
                </a:r>
              </a:p>
              <a:p>
                <a:pPr indent="-246888">
                  <a:lnSpc>
                    <a:spcPct val="90000"/>
                  </a:lnSpc>
                  <a:spcAft>
                    <a:spcPts val="600"/>
                  </a:spcAft>
                </a:pPr>
                <a:endParaRPr lang="en-US" sz="1600" dirty="0"/>
              </a:p>
              <a:p>
                <a:pPr indent="-246888">
                  <a:lnSpc>
                    <a:spcPct val="90000"/>
                  </a:lnSpc>
                  <a:spcAft>
                    <a:spcPts val="600"/>
                  </a:spcAft>
                </a:pPr>
                <a:r>
                  <a:rPr lang="en-US" sz="1600" dirty="0"/>
                  <a:t>These numbers are placeholders for “</a:t>
                </a:r>
                <a14:m>
                  <m:oMath xmlns:m="http://schemas.openxmlformats.org/officeDocument/2006/math">
                    <m:r>
                      <a:rPr lang="en-US" sz="1600" b="1" i="1" dirty="0">
                        <a:latin typeface="Cambria Math" panose="02040503050406030204" pitchFamily="18" charset="0"/>
                      </a:rPr>
                      <m:t>𝟎</m:t>
                    </m:r>
                  </m:oMath>
                </a14:m>
                <a:r>
                  <a:rPr lang="en-US" sz="1600" dirty="0"/>
                  <a:t>’s”, thus allowing the full number (</a:t>
                </a:r>
                <a14:m>
                  <m:oMath xmlns:m="http://schemas.openxmlformats.org/officeDocument/2006/math">
                    <m:r>
                      <a:rPr lang="en-US" sz="1600" b="1" i="1" dirty="0">
                        <a:latin typeface="Cambria Math" panose="02040503050406030204" pitchFamily="18" charset="0"/>
                      </a:rPr>
                      <m:t>𝟐𝟐𝟐</m:t>
                    </m:r>
                  </m:oMath>
                </a14:m>
                <a:r>
                  <a:rPr lang="en-US" sz="1600" dirty="0"/>
                  <a:t> billion) to be built without the last </a:t>
                </a:r>
                <a14:m>
                  <m:oMath xmlns:m="http://schemas.openxmlformats.org/officeDocument/2006/math">
                    <m:r>
                      <a:rPr lang="en-US" sz="1600" b="1" i="1" dirty="0">
                        <a:latin typeface="Cambria Math" panose="02040503050406030204" pitchFamily="18" charset="0"/>
                      </a:rPr>
                      <m:t>𝟗</m:t>
                    </m:r>
                  </m:oMath>
                </a14:m>
                <a:r>
                  <a:rPr lang="en-US" sz="1600" dirty="0"/>
                  <a:t> components of the War Chariot being described as containing nothing (zero). However, the numerical value(s) of these placeholders are not random. This will be examined in the next section. </a:t>
                </a:r>
              </a:p>
              <a:p>
                <a:endParaRPr lang="en-US" sz="1600" dirty="0"/>
              </a:p>
            </p:txBody>
          </p:sp>
        </mc:Choice>
        <mc:Fallback xmlns="">
          <p:sp>
            <p:nvSpPr>
              <p:cNvPr id="2" name="TextBox 1">
                <a:extLst>
                  <a:ext uri="{FF2B5EF4-FFF2-40B4-BE49-F238E27FC236}">
                    <a16:creationId xmlns:a16="http://schemas.microsoft.com/office/drawing/2014/main" id="{36D30790-89E4-40C7-A17A-206EA86B9CEC}"/>
                  </a:ext>
                </a:extLst>
              </p:cNvPr>
              <p:cNvSpPr txBox="1">
                <a:spLocks noRot="1" noChangeAspect="1" noMove="1" noResize="1" noEditPoints="1" noAdjustHandles="1" noChangeArrowheads="1" noChangeShapeType="1" noTextEdit="1"/>
              </p:cNvSpPr>
              <p:nvPr/>
            </p:nvSpPr>
            <p:spPr>
              <a:xfrm>
                <a:off x="1559909" y="3294849"/>
                <a:ext cx="9782801" cy="1898981"/>
              </a:xfrm>
              <a:prstGeom prst="rect">
                <a:avLst/>
              </a:prstGeom>
              <a:blipFill>
                <a:blip r:embed="rId4"/>
                <a:stretch>
                  <a:fillRect l="-374" t="-2244" r="-872"/>
                </a:stretch>
              </a:blipFill>
            </p:spPr>
            <p:txBody>
              <a:bodyPr/>
              <a:lstStyle/>
              <a:p>
                <a:r>
                  <a:rPr lang="en-US">
                    <a:noFill/>
                  </a:rPr>
                  <a:t> </a:t>
                </a:r>
              </a:p>
            </p:txBody>
          </p:sp>
        </mc:Fallback>
      </mc:AlternateContent>
    </p:spTree>
    <p:extLst>
      <p:ext uri="{BB962C8B-B14F-4D97-AF65-F5344CB8AC3E}">
        <p14:creationId xmlns:p14="http://schemas.microsoft.com/office/powerpoint/2010/main" val="234587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antediluvian orbital information for Earth. 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𝒂</m:t>
                    </m:r>
                  </m:oMath>
                </a14:m>
                <a:r>
                  <a:rPr lang="en-US" sz="14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a:t>
                </a:r>
                <a:endParaRPr lang="en-US" sz="14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867D3A-67E3-4622-8B1B-64F33B096145}"/>
                  </a:ext>
                </a:extLst>
              </p:cNvPr>
              <p:cNvSpPr txBox="1"/>
              <p:nvPr/>
            </p:nvSpPr>
            <p:spPr>
              <a:xfrm>
                <a:off x="1593499" y="4244340"/>
                <a:ext cx="9752571" cy="1752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values use an orbital eccentricity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𝟎𝟐𝟏𝟔</m:t>
                    </m:r>
                    <m:r>
                      <a:rPr lang="en-US" sz="1600" b="1" i="1" dirty="0">
                        <a:latin typeface="Cambria Math" panose="02040503050406030204" pitchFamily="18" charset="0"/>
                      </a:rPr>
                      <m:t> (</m:t>
                    </m:r>
                    <m:r>
                      <a:rPr lang="en-US" sz="1600" i="1" dirty="0">
                        <a:latin typeface="Cambria Math" panose="02040503050406030204" pitchFamily="18" charset="0"/>
                      </a:rPr>
                      <m:t>60</m:t>
                    </m:r>
                    <m:r>
                      <a:rPr lang="en-US" sz="1600" i="1" dirty="0">
                        <a:latin typeface="Cambria Math" panose="02040503050406030204" pitchFamily="18" charset="0"/>
                        <a:ea typeface="Cambria Math" panose="02040503050406030204" pitchFamily="18" charset="0"/>
                      </a:rPr>
                      <m:t>×60×60=</m:t>
                    </m:r>
                    <m:r>
                      <a:rPr lang="en-US" sz="1600" b="1" i="1" dirty="0">
                        <a:latin typeface="Cambria Math" panose="02040503050406030204" pitchFamily="18" charset="0"/>
                        <a:ea typeface="Cambria Math" panose="02040503050406030204" pitchFamily="18" charset="0"/>
                      </a:rPr>
                      <m:t>𝟐𝟏𝟔</m:t>
                    </m:r>
                    <m:r>
                      <a:rPr lang="en-US" sz="1600" i="1" dirty="0">
                        <a:latin typeface="Cambria Math" panose="02040503050406030204" pitchFamily="18" charset="0"/>
                        <a:ea typeface="Cambria Math" panose="02040503050406030204" pitchFamily="18" charset="0"/>
                      </a:rPr>
                      <m:t>,000=</m:t>
                    </m:r>
                    <m:r>
                      <a:rPr lang="en-US" sz="1600" b="1" i="1" dirty="0">
                        <a:latin typeface="Cambria Math" panose="02040503050406030204" pitchFamily="18" charset="0"/>
                      </a:rPr>
                      <m:t>𝑺𝒆𝒙𝒂𝒈𝒆𝒔𝒊𝒎𝒂𝒍</m:t>
                    </m:r>
                    <m:r>
                      <a:rPr lang="en-US" sz="1600" b="1" i="1" dirty="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maximum orbit is exactly </a:t>
                </a:r>
                <a14:m>
                  <m:oMath xmlns:m="http://schemas.openxmlformats.org/officeDocument/2006/math">
                    <m:r>
                      <a:rPr lang="en-US" sz="1600" b="1" i="1" dirty="0">
                        <a:latin typeface="Cambria Math" panose="02040503050406030204" pitchFamily="18" charset="0"/>
                      </a:rPr>
                      <m:t>𝟐𝟐</m:t>
                    </m:r>
                    <m:r>
                      <a:rPr lang="en-US" sz="1600" b="1" i="1" dirty="0" smtClean="0">
                        <a:latin typeface="Cambria Math" panose="02040503050406030204" pitchFamily="18" charset="0"/>
                      </a:rPr>
                      <m:t>𝟔</m:t>
                    </m:r>
                    <m:r>
                      <a:rPr lang="en-US" sz="1600" b="1" i="1" dirty="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kumimoji="0" lang="en-US" sz="1600" i="0" u="none" strike="noStrike" kern="1200" cap="none" spc="0" normalizeH="0" baseline="0" noProof="0" dirty="0">
                    <a:ln>
                      <a:noFill/>
                    </a:ln>
                    <a:solidFill>
                      <a:schemeClr val="tx1"/>
                    </a:solidFill>
                    <a:effectLst/>
                    <a:uLnTx/>
                    <a:uFillTx/>
                  </a:rPr>
                  <a:t>. This distance</a:t>
                </a:r>
                <a:r>
                  <a:rPr kumimoji="0" lang="en-US" sz="1600" i="0" u="none" strike="noStrike" kern="1200" cap="none" spc="0" normalizeH="0" noProof="0" dirty="0">
                    <a:ln>
                      <a:noFill/>
                    </a:ln>
                    <a:solidFill>
                      <a:schemeClr val="tx1"/>
                    </a:solidFill>
                    <a:effectLst/>
                    <a:uLnTx/>
                    <a:uFillTx/>
                  </a:rPr>
                  <a:t> has a P-Ratio of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𝟓𝟔</m:t>
                    </m:r>
                  </m:oMath>
                </a14:m>
                <a:r>
                  <a:rPr kumimoji="0" lang="en-US" sz="1600" i="0" u="none" strike="noStrike" kern="1200" cap="none" spc="0" normalizeH="0" noProof="0" dirty="0">
                    <a:ln>
                      <a:noFill/>
                    </a:ln>
                    <a:solidFill>
                      <a:schemeClr val="tx1"/>
                    </a:solidFill>
                    <a:effectLst/>
                    <a:uLnTx/>
                    <a:uFillTx/>
                  </a:rPr>
                  <a:t>, which is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𝟑</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𝟕𝟖</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𝟐</m:t>
                    </m:r>
                  </m:oMath>
                </a14:m>
                <a:r>
                  <a:rPr kumimoji="0" lang="en-US" sz="1600" b="1" i="0" u="none" strike="noStrike" kern="1200" cap="none" spc="0" normalizeH="0" baseline="0" noProof="0" dirty="0">
                    <a:ln>
                      <a:noFill/>
                    </a:ln>
                    <a:solidFill>
                      <a:schemeClr val="tx1"/>
                    </a:solidFill>
                    <a:effectLst/>
                    <a:uLnTx/>
                    <a:uFillTx/>
                  </a:rPr>
                  <a:t>. </a:t>
                </a:r>
                <a:r>
                  <a:rPr kumimoji="0" lang="en-US" sz="1600" i="0" u="none" strike="noStrike" kern="1200" cap="none" spc="0" normalizeH="0" baseline="0" noProof="0" dirty="0">
                    <a:ln>
                      <a:noFill/>
                    </a:ln>
                    <a:solidFill>
                      <a:schemeClr val="tx1"/>
                    </a:solidFill>
                    <a:effectLst/>
                    <a:uLnTx/>
                    <a:uFillTx/>
                  </a:rPr>
                  <a:t>Recall from </a:t>
                </a:r>
                <a14:m>
                  <m:oMath xmlns:m="http://schemas.openxmlformats.org/officeDocument/2006/math">
                    <m:r>
                      <a:rPr lang="en-US" sz="1600" b="1" i="1" dirty="0">
                        <a:latin typeface="Cambria Math" panose="02040503050406030204" pitchFamily="18" charset="0"/>
                      </a:rPr>
                      <m:t>𝑷𝒂𝒓𝒕</m:t>
                    </m:r>
                    <m:r>
                      <a:rPr lang="en-US" sz="1600" b="1" i="1" dirty="0">
                        <a:latin typeface="Cambria Math" panose="02040503050406030204" pitchFamily="18" charset="0"/>
                      </a:rPr>
                      <m:t> </m:t>
                    </m:r>
                    <m:r>
                      <a:rPr lang="en-US" sz="1600" b="1" i="1" dirty="0">
                        <a:latin typeface="Cambria Math" panose="02040503050406030204" pitchFamily="18" charset="0"/>
                      </a:rPr>
                      <m:t>𝑰𝑰</m:t>
                    </m:r>
                  </m:oMath>
                </a14:m>
                <a:r>
                  <a:rPr lang="en-US" sz="1600" dirty="0"/>
                  <a:t>, that Plato’s “normalizing” multiplier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a:t>
                </a:r>
                <a:endParaRPr kumimoji="0" lang="en-US" sz="1600" b="1" i="0" u="none" strike="noStrike" kern="1200" cap="none" spc="0" normalizeH="0" baseline="0" noProof="0" dirty="0">
                  <a:ln>
                    <a:noFill/>
                  </a:ln>
                  <a:solidFill>
                    <a:schemeClr val="tx1"/>
                  </a:solidFill>
                  <a:effectLst/>
                  <a:uLnTx/>
                  <a:uFillTx/>
                </a:endParaRP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8867D3A-67E3-4622-8B1B-64F33B096145}"/>
                  </a:ext>
                </a:extLst>
              </p:cNvPr>
              <p:cNvSpPr txBox="1">
                <a:spLocks noRot="1" noChangeAspect="1" noMove="1" noResize="1" noEditPoints="1" noAdjustHandles="1" noChangeArrowheads="1" noChangeShapeType="1" noTextEdit="1"/>
              </p:cNvSpPr>
              <p:nvPr/>
            </p:nvSpPr>
            <p:spPr>
              <a:xfrm>
                <a:off x="1593499" y="4244340"/>
                <a:ext cx="9752571" cy="1752600"/>
              </a:xfrm>
              <a:prstGeom prst="rect">
                <a:avLst/>
              </a:prstGeom>
              <a:blipFill>
                <a:blip r:embed="rId3"/>
                <a:stretch>
                  <a:fillRect l="-313" t="-2431" r="-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Earth</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Orbit</m:t>
                                </m:r>
                              </m:oMath>
                            </m:oMathPara>
                          </a14:m>
                          <a:endParaRPr kumimoji="0" lang="en-US" sz="1400" b="1" i="0" u="none" strike="noStrike" kern="1200" cap="none" spc="0" normalizeH="0" baseline="0" noProof="0" dirty="0">
                            <a:ln>
                              <a:noFill/>
                            </a:ln>
                            <a:solidFill>
                              <a:schemeClr val="bg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Ants</m:t>
                                </m:r>
                              </m:oMath>
                            </m:oMathPara>
                          </a14:m>
                          <a:endParaRPr lang="en-US" sz="16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P</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Ratio</m:t>
                                </m:r>
                              </m:oMath>
                            </m:oMathPara>
                          </a14:m>
                          <a:endParaRPr lang="en-US" sz="1600" b="1" dirty="0">
                            <a:solidFill>
                              <a:schemeClr val="bg1"/>
                            </a:solidFill>
                          </a:endParaRPr>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Minimum</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21</m:t>
                                </m:r>
                                <m:r>
                                  <a:rPr lang="en-US" sz="1600" b="0" dirty="0" smtClean="0">
                                    <a:latin typeface="Cambria Math" panose="02040503050406030204" pitchFamily="18" charset="0"/>
                                  </a:rPr>
                                  <m:t>7</m:t>
                                </m:r>
                                <m:r>
                                  <a:rPr lang="en-US" sz="1600" dirty="0" smtClean="0">
                                    <a:latin typeface="Cambria Math" panose="02040503050406030204" pitchFamily="18" charset="0"/>
                                  </a:rPr>
                                  <m:t>,</m:t>
                                </m:r>
                                <m:r>
                                  <a:rPr lang="en-US" sz="1600" b="0" dirty="0" smtClean="0">
                                    <a:latin typeface="Cambria Math" panose="02040503050406030204" pitchFamily="18" charset="0"/>
                                  </a:rPr>
                                  <m:t>200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𝟐𝟑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Average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m:t>
                                </m:r>
                                <m:r>
                                  <a:rPr lang="en-US" sz="1600" i="0" dirty="0" smtClean="0">
                                    <a:latin typeface="Cambria Math" panose="02040503050406030204" pitchFamily="18" charset="0"/>
                                  </a:rPr>
                                  <m:t>2</m:t>
                                </m:r>
                                <m:r>
                                  <a:rPr lang="en-US" sz="1600" b="0" i="0" dirty="0" smtClean="0">
                                    <a:latin typeface="Cambria Math" panose="02040503050406030204" pitchFamily="18" charset="0"/>
                                  </a:rPr>
                                  <m:t>2</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Max</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22</m:t>
                                </m:r>
                                <m:r>
                                  <a:rPr lang="en-US" sz="1600" b="0" dirty="0" smtClean="0">
                                    <a:latin typeface="Cambria Math" panose="02040503050406030204" pitchFamily="18" charset="0"/>
                                  </a:rPr>
                                  <m:t>6</m:t>
                                </m:r>
                                <m:r>
                                  <a:rPr lang="en-US" sz="1600" dirty="0" smtClean="0">
                                    <a:latin typeface="Cambria Math" panose="02040503050406030204" pitchFamily="18" charset="0"/>
                                  </a:rPr>
                                  <m:t>,</m:t>
                                </m:r>
                                <m:r>
                                  <a:rPr lang="en-US" sz="1600" b="0" dirty="0" smtClean="0">
                                    <a:latin typeface="Cambria Math" panose="02040503050406030204" pitchFamily="18" charset="0"/>
                                  </a:rPr>
                                  <m:t>800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𝟓𝟔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123641321"/>
                      </a:ext>
                    </a:extLst>
                  </a:tr>
                </a:tbl>
              </a:graphicData>
            </a:graphic>
          </p:graphicFrame>
        </mc:Choice>
        <mc:Fallback xmlns="">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endParaRPr lang="en-US"/>
                        </a:p>
                      </a:txBody>
                      <a:tcPr>
                        <a:blipFill>
                          <a:blip r:embed="rId4"/>
                          <a:stretch>
                            <a:fillRect l="-312" t="-1639" r="-201246" b="-303279"/>
                          </a:stretch>
                        </a:blipFill>
                      </a:tcPr>
                    </a:tc>
                    <a:tc>
                      <a:txBody>
                        <a:bodyPr/>
                        <a:lstStyle/>
                        <a:p>
                          <a:endParaRPr lang="en-US"/>
                        </a:p>
                      </a:txBody>
                      <a:tcPr>
                        <a:blipFill>
                          <a:blip r:embed="rId4"/>
                          <a:stretch>
                            <a:fillRect l="-100312" t="-1639" r="-101246" b="-303279"/>
                          </a:stretch>
                        </a:blipFill>
                      </a:tcPr>
                    </a:tc>
                    <a:tc>
                      <a:txBody>
                        <a:bodyPr/>
                        <a:lstStyle/>
                        <a:p>
                          <a:endParaRPr lang="en-US"/>
                        </a:p>
                      </a:txBody>
                      <a:tcPr>
                        <a:blipFill>
                          <a:blip r:embed="rId4"/>
                          <a:stretch>
                            <a:fillRect l="-200312" t="-1639" r="-1246"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4"/>
                          <a:stretch>
                            <a:fillRect l="-312" t="-101639" r="-201246" b="-203279"/>
                          </a:stretch>
                        </a:blipFill>
                      </a:tcPr>
                    </a:tc>
                    <a:tc>
                      <a:txBody>
                        <a:bodyPr/>
                        <a:lstStyle/>
                        <a:p>
                          <a:endParaRPr lang="en-US"/>
                        </a:p>
                      </a:txBody>
                      <a:tcPr>
                        <a:blipFill>
                          <a:blip r:embed="rId4"/>
                          <a:stretch>
                            <a:fillRect l="-100312" t="-101639" r="-101246" b="-203279"/>
                          </a:stretch>
                        </a:blipFill>
                      </a:tcPr>
                    </a:tc>
                    <a:tc>
                      <a:txBody>
                        <a:bodyPr/>
                        <a:lstStyle/>
                        <a:p>
                          <a:endParaRPr lang="en-US"/>
                        </a:p>
                      </a:txBody>
                      <a:tcPr>
                        <a:blipFill>
                          <a:blip r:embed="rId4"/>
                          <a:stretch>
                            <a:fillRect l="-200312" t="-101639" r="-1246"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312" t="-201639" r="-201246" b="-103279"/>
                          </a:stretch>
                        </a:blipFill>
                      </a:tcPr>
                    </a:tc>
                    <a:tc>
                      <a:txBody>
                        <a:bodyPr/>
                        <a:lstStyle/>
                        <a:p>
                          <a:endParaRPr lang="en-US"/>
                        </a:p>
                      </a:txBody>
                      <a:tcPr>
                        <a:blipFill>
                          <a:blip r:embed="rId4"/>
                          <a:stretch>
                            <a:fillRect l="-100312" t="-201639" r="-101246" b="-103279"/>
                          </a:stretch>
                        </a:blipFill>
                      </a:tcPr>
                    </a:tc>
                    <a:tc>
                      <a:txBody>
                        <a:bodyPr/>
                        <a:lstStyle/>
                        <a:p>
                          <a:endParaRPr lang="en-US"/>
                        </a:p>
                      </a:txBody>
                      <a:tcPr>
                        <a:blipFill>
                          <a:blip r:embed="rId4"/>
                          <a:stretch>
                            <a:fillRect l="-200312" t="-201639" r="-1246"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312" t="-301639" r="-201246" b="-3279"/>
                          </a:stretch>
                        </a:blipFill>
                      </a:tcPr>
                    </a:tc>
                    <a:tc>
                      <a:txBody>
                        <a:bodyPr/>
                        <a:lstStyle/>
                        <a:p>
                          <a:endParaRPr lang="en-US"/>
                        </a:p>
                      </a:txBody>
                      <a:tcPr>
                        <a:blipFill>
                          <a:blip r:embed="rId4"/>
                          <a:stretch>
                            <a:fillRect l="-100312" t="-301639" r="-101246" b="-3279"/>
                          </a:stretch>
                        </a:blipFill>
                      </a:tcPr>
                    </a:tc>
                    <a:tc>
                      <a:txBody>
                        <a:bodyPr/>
                        <a:lstStyle/>
                        <a:p>
                          <a:endParaRPr lang="en-US"/>
                        </a:p>
                      </a:txBody>
                      <a:tcPr>
                        <a:blipFill>
                          <a:blip r:embed="rId4"/>
                          <a:stretch>
                            <a:fillRect l="-200312" t="-301639" r="-1246"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25308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adhere to the </a:t>
                </a:r>
                <a:r>
                  <a:rPr lang="en-US" sz="1600" b="1" dirty="0"/>
                  <a:t>sexagesimal</a:t>
                </a:r>
                <a:r>
                  <a:rPr lang="en-US" sz="1600" dirty="0"/>
                  <a:t> number system.</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allow for </a:t>
                </a:r>
                <a14:m>
                  <m:oMath xmlns:m="http://schemas.openxmlformats.org/officeDocument/2006/math">
                    <m:r>
                      <a:rPr lang="en-US" sz="1600" b="1" i="1" dirty="0" smtClean="0">
                        <a:latin typeface="Cambria Math" panose="02040503050406030204" pitchFamily="18" charset="0"/>
                      </a:rPr>
                      <m:t>𝟏𝟐</m:t>
                    </m:r>
                  </m:oMath>
                </a14:m>
                <a:r>
                  <a:rPr lang="en-US" sz="1600" dirty="0"/>
                  <a:t> months of exactly </a:t>
                </a:r>
                <a14:m>
                  <m:oMath xmlns:m="http://schemas.openxmlformats.org/officeDocument/2006/math">
                    <m:r>
                      <a:rPr lang="en-US" sz="1600" b="1" i="1" dirty="0" smtClean="0">
                        <a:latin typeface="Cambria Math" panose="02040503050406030204" pitchFamily="18" charset="0"/>
                      </a:rPr>
                      <m:t>𝟑𝟎</m:t>
                    </m:r>
                  </m:oMath>
                </a14:m>
                <a:r>
                  <a:rPr lang="en-US" sz="1600" dirty="0"/>
                  <a:t> days each. It would also synchronize the moon's </a:t>
                </a:r>
                <a14:m>
                  <m:oMath xmlns:m="http://schemas.openxmlformats.org/officeDocument/2006/math">
                    <m:r>
                      <a:rPr lang="en-US" sz="1600" b="1" i="1" dirty="0" smtClean="0">
                        <a:latin typeface="Cambria Math" panose="02040503050406030204" pitchFamily="18" charset="0"/>
                      </a:rPr>
                      <m:t>𝟑𝟎</m:t>
                    </m:r>
                    <m:r>
                      <a:rPr lang="en-US" sz="1600" b="1" i="1" dirty="0">
                        <a:latin typeface="Cambria Math" panose="02040503050406030204" pitchFamily="18" charset="0"/>
                      </a:rPr>
                      <m:t> </m:t>
                    </m:r>
                  </m:oMath>
                </a14:m>
                <a:r>
                  <a:rPr lang="en-US" sz="1600" dirty="0"/>
                  <a:t>-day orbit/cycle directly with the </a:t>
                </a:r>
                <a14:m>
                  <m:oMath xmlns:m="http://schemas.openxmlformats.org/officeDocument/2006/math">
                    <m:r>
                      <a:rPr lang="en-US" sz="1600" b="1" i="1" dirty="0" smtClean="0">
                        <a:latin typeface="Cambria Math" panose="02040503050406030204" pitchFamily="18" charset="0"/>
                      </a:rPr>
                      <m:t>𝟑𝟎</m:t>
                    </m:r>
                  </m:oMath>
                </a14:m>
                <a:r>
                  <a:rPr lang="en-US" sz="1600" dirty="0"/>
                  <a:t> days of each month.</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mirror the division of the Earth in degrees (</a:t>
                </a:r>
                <a14:m>
                  <m:oMath xmlns:m="http://schemas.openxmlformats.org/officeDocument/2006/math">
                    <m:r>
                      <a:rPr lang="en-US" sz="1600" b="1" i="1" dirty="0">
                        <a:latin typeface="Cambria Math" panose="02040503050406030204" pitchFamily="18" charset="0"/>
                      </a:rPr>
                      <m:t>𝟑𝟔𝟎</m:t>
                    </m:r>
                  </m:oMath>
                </a14:m>
                <a:r>
                  <a:rPr lang="en-US" sz="1600" dirty="0"/>
                  <a:t>). Whereas minutes and seconds are currently used in the DMS (Degrees, Minutes, Seconds) coordinate system, the "</a:t>
                </a:r>
                <a:r>
                  <a:rPr lang="en-US" sz="1600" b="1" dirty="0"/>
                  <a:t>day</a:t>
                </a:r>
                <a:r>
                  <a:rPr lang="en-US" sz="1600" dirty="0"/>
                  <a:t>" would be the functional equivalent of the degree.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Sexagesimal Calendar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243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Roman Calendar</a:t>
                </a:r>
              </a:p>
              <a:p>
                <a:pPr indent="-246888">
                  <a:lnSpc>
                    <a:spcPct val="90000"/>
                  </a:lnSpc>
                  <a:spcAft>
                    <a:spcPts val="600"/>
                  </a:spcAft>
                </a:pPr>
                <a:endParaRPr lang="en-US" sz="1600" dirty="0"/>
              </a:p>
              <a:p>
                <a:pPr indent="-246888">
                  <a:lnSpc>
                    <a:spcPct val="90000"/>
                  </a:lnSpc>
                  <a:spcAft>
                    <a:spcPts val="600"/>
                  </a:spcAft>
                </a:pPr>
                <a:r>
                  <a:rPr lang="en-US" sz="1600" dirty="0"/>
                  <a:t>Plutarch's Parallel Lives recounts that Romulus's calendar had been solar but adhered to the general principle that the year should last for </a:t>
                </a:r>
                <a14:m>
                  <m:oMath xmlns:m="http://schemas.openxmlformats.org/officeDocument/2006/math">
                    <m:r>
                      <a:rPr lang="en-US" sz="1600" b="1" i="1" dirty="0" smtClean="0">
                        <a:latin typeface="Cambria Math" panose="02040503050406030204" pitchFamily="18" charset="0"/>
                      </a:rPr>
                      <m:t>𝟑𝟔𝟎</m:t>
                    </m:r>
                  </m:oMath>
                </a14:m>
                <a:r>
                  <a:rPr lang="en-US" sz="1600" dirty="0"/>
                  <a:t> days. Months were employed secondarily and haphazardly, with some counted as </a:t>
                </a:r>
                <a14:m>
                  <m:oMath xmlns:m="http://schemas.openxmlformats.org/officeDocument/2006/math">
                    <m:r>
                      <a:rPr lang="en-US" sz="1600" b="1" i="1" dirty="0" smtClean="0">
                        <a:latin typeface="Cambria Math" panose="02040503050406030204" pitchFamily="18" charset="0"/>
                      </a:rPr>
                      <m:t>𝟐𝟎</m:t>
                    </m:r>
                  </m:oMath>
                </a14:m>
                <a:r>
                  <a:rPr lang="en-US" sz="1600" dirty="0"/>
                  <a:t> days and others as </a:t>
                </a:r>
                <a14:m>
                  <m:oMath xmlns:m="http://schemas.openxmlformats.org/officeDocument/2006/math">
                    <m:r>
                      <a:rPr lang="en-US" sz="1600" b="1" i="1" dirty="0" smtClean="0">
                        <a:latin typeface="Cambria Math" panose="02040503050406030204" pitchFamily="18" charset="0"/>
                      </a:rPr>
                      <m:t>𝟑𝟓</m:t>
                    </m:r>
                  </m:oMath>
                </a14:m>
                <a:r>
                  <a:rPr lang="en-US" sz="1600" dirty="0"/>
                  <a:t> or more.</a:t>
                </a:r>
              </a:p>
              <a:p>
                <a:pPr indent="-246888">
                  <a:lnSpc>
                    <a:spcPct val="90000"/>
                  </a:lnSpc>
                  <a:spcAft>
                    <a:spcPts val="600"/>
                  </a:spcAft>
                </a:pPr>
                <a:endParaRPr lang="en-US" sz="1600" dirty="0"/>
              </a:p>
              <a:p>
                <a:pPr indent="-246888">
                  <a:lnSpc>
                    <a:spcPct val="90000"/>
                  </a:lnSpc>
                  <a:spcAft>
                    <a:spcPts val="600"/>
                  </a:spcAft>
                </a:pPr>
                <a:r>
                  <a:rPr lang="en-US" sz="1600" b="1" dirty="0"/>
                  <a:t>India</a:t>
                </a:r>
              </a:p>
              <a:p>
                <a:pPr indent="-246888">
                  <a:lnSpc>
                    <a:spcPct val="90000"/>
                  </a:lnSpc>
                  <a:spcAft>
                    <a:spcPts val="600"/>
                  </a:spcAft>
                </a:pPr>
                <a:endParaRPr lang="en-US" sz="1600" dirty="0"/>
              </a:p>
              <a:p>
                <a:pPr indent="-246888">
                  <a:lnSpc>
                    <a:spcPct val="90000"/>
                  </a:lnSpc>
                  <a:spcAft>
                    <a:spcPts val="600"/>
                  </a:spcAft>
                </a:pPr>
                <a:r>
                  <a:rPr lang="en-US" sz="1600" dirty="0"/>
                  <a:t>The Rig Veda describes a calendar with </a:t>
                </a:r>
                <a14:m>
                  <m:oMath xmlns:m="http://schemas.openxmlformats.org/officeDocument/2006/math">
                    <m:r>
                      <a:rPr lang="en-US" sz="1600" b="1" i="1" dirty="0" smtClean="0">
                        <a:latin typeface="Cambria Math" panose="02040503050406030204" pitchFamily="18" charset="0"/>
                      </a:rPr>
                      <m:t>𝟏𝟐</m:t>
                    </m:r>
                  </m:oMath>
                </a14:m>
                <a:r>
                  <a:rPr lang="en-US" sz="1600" dirty="0"/>
                  <a:t> months and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p>
              <a:p>
                <a:pPr indent="-246888">
                  <a:lnSpc>
                    <a:spcPct val="90000"/>
                  </a:lnSpc>
                  <a:spcAft>
                    <a:spcPts val="600"/>
                  </a:spcAft>
                </a:pPr>
                <a:endParaRPr lang="en-US" sz="1600" dirty="0"/>
              </a:p>
              <a:p>
                <a:pPr indent="-246888">
                  <a:lnSpc>
                    <a:spcPct val="90000"/>
                  </a:lnSpc>
                  <a:spcAft>
                    <a:spcPts val="600"/>
                  </a:spcAft>
                </a:pPr>
                <a:r>
                  <a:rPr lang="en-US" sz="1600" b="1" dirty="0"/>
                  <a:t>Mesoamerica</a:t>
                </a:r>
              </a:p>
              <a:p>
                <a:pPr indent="-246888">
                  <a:lnSpc>
                    <a:spcPct val="90000"/>
                  </a:lnSpc>
                  <a:spcAft>
                    <a:spcPts val="600"/>
                  </a:spcAft>
                </a:pPr>
                <a:endParaRPr lang="en-US" sz="1600" dirty="0"/>
              </a:p>
              <a:p>
                <a:pPr indent="-246888">
                  <a:lnSpc>
                    <a:spcPct val="90000"/>
                  </a:lnSpc>
                  <a:spcAft>
                    <a:spcPts val="600"/>
                  </a:spcAft>
                </a:pPr>
                <a:r>
                  <a:rPr lang="en-US" sz="1600" dirty="0"/>
                  <a:t>In the Mayan Long Count Calendar, the equivalent of the year, the tun, was </a:t>
                </a:r>
                <a14:m>
                  <m:oMath xmlns:m="http://schemas.openxmlformats.org/officeDocument/2006/math">
                    <m:r>
                      <a:rPr lang="en-US" sz="1600" b="1" i="1" dirty="0">
                        <a:latin typeface="Cambria Math" panose="02040503050406030204" pitchFamily="18" charset="0"/>
                      </a:rPr>
                      <m:t>𝟑𝟔𝟎</m:t>
                    </m:r>
                  </m:oMath>
                </a14:m>
                <a:r>
                  <a:rPr lang="en-US" sz="1600" dirty="0"/>
                  <a:t> days. The “days" component of the Mayan calendar rotates (resets) at </a:t>
                </a:r>
                <a14:m>
                  <m:oMath xmlns:m="http://schemas.openxmlformats.org/officeDocument/2006/math">
                    <m:r>
                      <a:rPr lang="en-US" sz="1600" b="1" i="1" dirty="0" smtClean="0">
                        <a:latin typeface="Cambria Math" panose="02040503050406030204" pitchFamily="18" charset="0"/>
                      </a:rPr>
                      <m:t>𝟑𝟔𝟎</m:t>
                    </m:r>
                  </m:oMath>
                </a14:m>
                <a:r>
                  <a:rPr lang="en-US" sz="1600" dirty="0"/>
                  <a:t>. The calendar specifically violates (makes an exception to) its base </a:t>
                </a:r>
                <a14:m>
                  <m:oMath xmlns:m="http://schemas.openxmlformats.org/officeDocument/2006/math">
                    <m:r>
                      <a:rPr lang="en-US" sz="1600" b="1" i="1" dirty="0" smtClean="0">
                        <a:latin typeface="Cambria Math" panose="02040503050406030204" pitchFamily="18" charset="0"/>
                      </a:rPr>
                      <m:t>𝟐𝟎</m:t>
                    </m:r>
                  </m:oMath>
                </a14:m>
                <a:r>
                  <a:rPr lang="en-US" sz="1600" dirty="0"/>
                  <a:t> numbering system to force the days component to roll over "early" at </a:t>
                </a:r>
                <a14:m>
                  <m:oMath xmlns:m="http://schemas.openxmlformats.org/officeDocument/2006/math">
                    <m:r>
                      <a:rPr lang="en-US" sz="1600" b="1" i="1" dirty="0">
                        <a:latin typeface="Cambria Math" panose="02040503050406030204" pitchFamily="18" charset="0"/>
                      </a:rPr>
                      <m:t>𝟑𝟔𝟎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60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https://en.wikipedia.org/wiki/360-day_calendar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indent="-246888">
                  <a:lnSpc>
                    <a:spcPct val="90000"/>
                  </a:lnSpc>
                  <a:spcAft>
                    <a:spcPts val="600"/>
                  </a:spcAft>
                </a:pPr>
                <a:endParaRPr lang="en-US" sz="1600" dirty="0"/>
              </a:p>
              <a:p>
                <a:pPr indent="-246888">
                  <a:lnSpc>
                    <a:spcPct val="90000"/>
                  </a:lnSpc>
                  <a:spcAft>
                    <a:spcPts val="600"/>
                  </a:spcAft>
                </a:pPr>
                <a:r>
                  <a:rPr lang="en-US" sz="1600" dirty="0"/>
                  <a:t>The ancient Egyptians originally used a </a:t>
                </a:r>
                <a14:m>
                  <m:oMath xmlns:m="http://schemas.openxmlformats.org/officeDocument/2006/math">
                    <m:r>
                      <a:rPr lang="en-US" sz="1600" b="1" i="1" dirty="0">
                        <a:latin typeface="Cambria Math" panose="02040503050406030204" pitchFamily="18" charset="0"/>
                      </a:rPr>
                      <m:t>𝟑𝟔𝟎</m:t>
                    </m:r>
                  </m:oMath>
                </a14:m>
                <a:r>
                  <a:rPr lang="en-US" sz="1600" dirty="0"/>
                  <a:t>-day calendar. One myth tells of how the extra </a:t>
                </a:r>
                <a14:m>
                  <m:oMath xmlns:m="http://schemas.openxmlformats.org/officeDocument/2006/math">
                    <m:r>
                      <a:rPr lang="en-US" sz="1600" b="1" i="1" dirty="0" smtClean="0">
                        <a:latin typeface="Cambria Math" panose="02040503050406030204" pitchFamily="18" charset="0"/>
                      </a:rPr>
                      <m:t>𝟓</m:t>
                    </m:r>
                  </m:oMath>
                </a14:m>
                <a:r>
                  <a:rPr lang="en-US" sz="1600" dirty="0"/>
                  <a:t> days were added:</a:t>
                </a:r>
              </a:p>
              <a:p>
                <a:pPr indent="-246888">
                  <a:lnSpc>
                    <a:spcPct val="90000"/>
                  </a:lnSpc>
                  <a:spcAft>
                    <a:spcPts val="600"/>
                  </a:spcAft>
                </a:pPr>
                <a:endParaRPr lang="en-US" sz="1600" dirty="0"/>
              </a:p>
              <a:p>
                <a:pPr lvl="1" indent="-246888">
                  <a:lnSpc>
                    <a:spcPct val="90000"/>
                  </a:lnSpc>
                  <a:spcAft>
                    <a:spcPts val="600"/>
                  </a:spcAft>
                </a:pPr>
                <a:r>
                  <a:rPr lang="en-US" sz="1600" dirty="0"/>
                  <a:t>	"A long time ago, Ra, who was god of the sun, ruled the earth. During this time, he heard of a prophecy that Nut, the sky goddess, would give birth to a son who would depose him. Therefore, Re cast a spell to the effect that Nut could not give birth on any day of the year, which was then itself composed of precisely </a:t>
                </a:r>
                <a14:m>
                  <m:oMath xmlns:m="http://schemas.openxmlformats.org/officeDocument/2006/math">
                    <m:r>
                      <a:rPr lang="en-US" sz="1600" b="1" i="1" dirty="0" smtClean="0">
                        <a:latin typeface="Cambria Math" panose="02040503050406030204" pitchFamily="18" charset="0"/>
                      </a:rPr>
                      <m:t>𝟑𝟔𝟎</m:t>
                    </m:r>
                  </m:oMath>
                </a14:m>
                <a:r>
                  <a:rPr lang="en-US" sz="1600" dirty="0"/>
                  <a:t> days. To help Nut to counter this spell, the wisdom god Thoth devised a plan. Thoth went to </a:t>
                </a:r>
                <a:r>
                  <a:rPr lang="en-US" sz="1600" b="1" dirty="0"/>
                  <a:t>the moon </a:t>
                </a:r>
                <a:r>
                  <a:rPr lang="en-US" sz="1600" dirty="0"/>
                  <a:t>god</a:t>
                </a:r>
                <a:r>
                  <a:rPr lang="en-US" sz="1600" b="1" dirty="0"/>
                  <a:t> </a:t>
                </a:r>
                <a:r>
                  <a:rPr lang="en-US" sz="1600" dirty="0"/>
                  <a:t>Khonsu</a:t>
                </a:r>
                <a:r>
                  <a:rPr lang="en-US" sz="1600" b="1" dirty="0"/>
                  <a:t> </a:t>
                </a:r>
                <a:r>
                  <a:rPr lang="en-US" sz="1600" dirty="0"/>
                  <a:t>and asked that he play a game known as Senet, requesting that they play for the very light of </a:t>
                </a:r>
                <a:r>
                  <a:rPr lang="en-US" sz="1600" b="1" dirty="0"/>
                  <a:t>the</a:t>
                </a:r>
                <a:r>
                  <a:rPr lang="en-US" sz="1600" dirty="0"/>
                  <a:t> </a:t>
                </a:r>
                <a:r>
                  <a:rPr lang="en-US" sz="1600" b="1" dirty="0"/>
                  <a:t>moon</a:t>
                </a:r>
                <a:r>
                  <a:rPr lang="en-US" sz="1600" dirty="0"/>
                  <a:t> itself. Feeling confident that he would win, Khonsu agreed….”</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3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492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lvl="1" indent="-246888">
                  <a:lnSpc>
                    <a:spcPct val="90000"/>
                  </a:lnSpc>
                  <a:spcAft>
                    <a:spcPts val="600"/>
                  </a:spcAft>
                </a:pPr>
                <a:endParaRPr lang="en-US" sz="1400" dirty="0"/>
              </a:p>
              <a:p>
                <a:pPr lvl="1" indent="-246888">
                  <a:lnSpc>
                    <a:spcPct val="90000"/>
                  </a:lnSpc>
                  <a:spcAft>
                    <a:spcPts val="600"/>
                  </a:spcAft>
                </a:pPr>
                <a:r>
                  <a:rPr lang="en-US" sz="1600" dirty="0"/>
                  <a:t>	“However, while playing he lost the game several times in succession, such that Thoth ended up winning from </a:t>
                </a:r>
                <a:r>
                  <a:rPr lang="en-US" sz="1600" b="1" dirty="0"/>
                  <a:t>the</a:t>
                </a:r>
                <a:r>
                  <a:rPr lang="en-US" sz="1600" dirty="0"/>
                  <a:t> </a:t>
                </a:r>
                <a:r>
                  <a:rPr lang="en-US" sz="1600" b="1" dirty="0"/>
                  <a:t>moon</a:t>
                </a:r>
                <a:r>
                  <a:rPr lang="en-US" sz="1600" dirty="0"/>
                  <a:t> a substantial measure of its light, equal to about five days. With this in hand, Thoth then took this extra time, and gave it to Nut. In doing so this had the effect of increasing the earth’s number of days per year, allowing Nut to </a:t>
                </a:r>
                <a:r>
                  <a:rPr lang="en-US" sz="1600" b="1" dirty="0"/>
                  <a:t>give birth </a:t>
                </a:r>
                <a:r>
                  <a:rPr lang="en-US" sz="1600" dirty="0"/>
                  <a:t>to a succession of </a:t>
                </a:r>
                <a:r>
                  <a:rPr lang="en-US" sz="1600" b="1" dirty="0"/>
                  <a:t>children</a:t>
                </a:r>
                <a:r>
                  <a:rPr lang="en-US" sz="1600" dirty="0"/>
                  <a:t>; one upon each of the extra </a:t>
                </a:r>
                <a14:m>
                  <m:oMath xmlns:m="http://schemas.openxmlformats.org/officeDocument/2006/math">
                    <m:r>
                      <a:rPr lang="en-US" sz="1600" b="1" i="1" dirty="0" smtClean="0">
                        <a:latin typeface="Cambria Math" panose="02040503050406030204" pitchFamily="18" charset="0"/>
                      </a:rPr>
                      <m:t>𝟓</m:t>
                    </m:r>
                  </m:oMath>
                </a14:m>
                <a:r>
                  <a:rPr lang="en-US" sz="1600" dirty="0"/>
                  <a:t> days that were added to the original </a:t>
                </a:r>
                <a14:m>
                  <m:oMath xmlns:m="http://schemas.openxmlformats.org/officeDocument/2006/math">
                    <m:r>
                      <a:rPr lang="en-US" sz="1600" b="1" i="1" dirty="0">
                        <a:latin typeface="Cambria Math" panose="02040503050406030204" pitchFamily="18" charset="0"/>
                      </a:rPr>
                      <m:t>𝟑𝟔𝟎</m:t>
                    </m:r>
                  </m:oMath>
                </a14:m>
                <a:r>
                  <a:rPr lang="en-US" sz="1600" dirty="0"/>
                  <a:t>. And as for </a:t>
                </a:r>
                <a:r>
                  <a:rPr lang="en-US" sz="1600" b="1" dirty="0"/>
                  <a:t>the moon</a:t>
                </a:r>
                <a:r>
                  <a:rPr lang="en-US" sz="1600" dirty="0"/>
                  <a:t>, losing its light had quite an effect upon it, for it </a:t>
                </a:r>
                <a:r>
                  <a:rPr lang="en-US" sz="1600" b="1" dirty="0"/>
                  <a:t>became weaker and smaller </a:t>
                </a:r>
                <a:r>
                  <a:rPr lang="en-US" sz="1600" dirty="0"/>
                  <a:t>in the sky. Being forced to hide itself periodically to recuperate; it could only show itself fully for a short period of time before having to disappear to regain its strength."</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24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16582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Arrayed with the Sun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in its current state. This includes the size (circumference) and orbital radius of the “primary” objects of the solar system.</a:t>
            </a:r>
          </a:p>
        </p:txBody>
      </p:sp>
    </p:spTree>
    <p:extLst>
      <p:ext uri="{BB962C8B-B14F-4D97-AF65-F5344CB8AC3E}">
        <p14:creationId xmlns:p14="http://schemas.microsoft.com/office/powerpoint/2010/main" val="231842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Light-Year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light-year adjusted for a year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The purpose is to illustrate the mathematical consequences (and “phenomenon”) that arise from this adjustment.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811"/>
                </a:stretch>
              </a:blipFill>
            </p:spPr>
            <p:txBody>
              <a:bodyPr/>
              <a:lstStyle/>
              <a:p>
                <a:r>
                  <a:rPr lang="en-US">
                    <a:noFill/>
                  </a:rPr>
                  <a:t> </a:t>
                </a:r>
              </a:p>
            </p:txBody>
          </p:sp>
        </mc:Fallback>
      </mc:AlternateContent>
    </p:spTree>
    <p:extLst>
      <p:ext uri="{BB962C8B-B14F-4D97-AF65-F5344CB8AC3E}">
        <p14:creationId xmlns:p14="http://schemas.microsoft.com/office/powerpoint/2010/main" val="10269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A light-year (ly) is a large unit of length used to express astronomical distances and is equivalent to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oMath>
                </a14:m>
                <a:r>
                  <a:rPr lang="en-US" sz="1600" dirty="0"/>
                  <a:t> trillion kilometers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𝒌𝒎</m:t>
                    </m:r>
                  </m:oMath>
                </a14:m>
                <a:r>
                  <a:rPr lang="en-US" sz="1600" dirty="0"/>
                  <a:t>), or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a14:m>
                <a:r>
                  <a:rPr lang="en-US" sz="1600" dirty="0"/>
                  <a:t> trillion miles (</a:t>
                </a:r>
                <a14:m>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𝒎𝒊</m:t>
                    </m:r>
                  </m:oMath>
                </a14:m>
                <a:r>
                  <a:rPr lang="en-US" sz="1600" dirty="0"/>
                  <a:t>). As defined by the International Astronomical Union (IAU), a light-year is the distance that light travels in vacuum in one Julian year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oMath>
                </a14:m>
                <a:r>
                  <a:rPr lang="en-US" sz="1600" dirty="0"/>
                  <a:t> days). </a:t>
                </a:r>
              </a:p>
              <a:p>
                <a:pPr indent="-246888">
                  <a:lnSpc>
                    <a:spcPct val="90000"/>
                  </a:lnSpc>
                  <a:spcAft>
                    <a:spcPts val="600"/>
                  </a:spcAft>
                </a:pPr>
                <a:endParaRPr lang="en-US" sz="1600" dirty="0"/>
              </a:p>
              <a:p>
                <a:pPr indent="-246888">
                  <a:lnSpc>
                    <a:spcPct val="90000"/>
                  </a:lnSpc>
                  <a:spcAft>
                    <a:spcPts val="600"/>
                  </a:spcAft>
                </a:pPr>
                <a:r>
                  <a:rPr lang="en-US" sz="1600" dirty="0"/>
                  <a:t>The light-year is most often used when expressing distances to stars and other distances on a galactic scale, especially in non-specialist contexts and popular science publications. The unit most used in professional astronomy is the parsec (symbol: pc, about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m:t>
                    </m:r>
                  </m:oMath>
                </a14:m>
                <a:r>
                  <a:rPr lang="en-US" sz="1600" dirty="0"/>
                  <a:t> light-years) which derives from astrometry; it is the distance at which one astronomical unit subtends an angle of one second of arc.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Unit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Distance</m:t>
                                </m:r>
                              </m:oMath>
                            </m:oMathPara>
                          </a14:m>
                          <a:endParaRPr lang="en-US" sz="1600" b="1" dirty="0"/>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𝟏𝟑</m:t>
                                    </m:r>
                                  </m:sup>
                                </m:sSup>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Kilometer</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Mile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02" t="-101639" r="-100810" b="-303279"/>
                          </a:stretch>
                        </a:blipFill>
                      </a:tcPr>
                    </a:tc>
                    <a:tc>
                      <a:txBody>
                        <a:bodyPr/>
                        <a:lstStyle/>
                        <a:p>
                          <a:endParaRPr lang="en-US"/>
                        </a:p>
                      </a:txBody>
                      <a:tcPr>
                        <a:blipFill>
                          <a:blip r:embed="rId3"/>
                          <a:stretch>
                            <a:fillRect l="-100202" t="-101639" r="-810"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3"/>
                          <a:stretch>
                            <a:fillRect l="-202" t="-201639" r="-100810" b="-203279"/>
                          </a:stretch>
                        </a:blipFill>
                      </a:tcPr>
                    </a:tc>
                    <a:tc>
                      <a:txBody>
                        <a:bodyPr/>
                        <a:lstStyle/>
                        <a:p>
                          <a:endParaRPr lang="en-US"/>
                        </a:p>
                      </a:txBody>
                      <a:tcPr>
                        <a:blipFill>
                          <a:blip r:embed="rId3"/>
                          <a:stretch>
                            <a:fillRect l="-100202" t="-201639" r="-810"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02" t="-301639" r="-100810" b="-103279"/>
                          </a:stretch>
                        </a:blipFill>
                      </a:tcPr>
                    </a:tc>
                    <a:tc>
                      <a:txBody>
                        <a:bodyPr/>
                        <a:lstStyle/>
                        <a:p>
                          <a:endParaRPr lang="en-US"/>
                        </a:p>
                      </a:txBody>
                      <a:tcPr>
                        <a:blipFill>
                          <a:blip r:embed="rId3"/>
                          <a:stretch>
                            <a:fillRect l="-100202" t="-301639" r="-810"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02" t="-401639" r="-100810" b="-3279"/>
                          </a:stretch>
                        </a:blipFill>
                      </a:tcPr>
                    </a:tc>
                    <a:tc>
                      <a:txBody>
                        <a:bodyPr/>
                        <a:lstStyle/>
                        <a:p>
                          <a:endParaRPr lang="en-US"/>
                        </a:p>
                      </a:txBody>
                      <a:tcPr>
                        <a:blipFill>
                          <a:blip r:embed="rId3"/>
                          <a:stretch>
                            <a:fillRect l="-100202" t="-401639" r="-810" b="-3279"/>
                          </a:stretch>
                        </a:blipFill>
                      </a:tcPr>
                    </a:tc>
                    <a:extLst>
                      <a:ext uri="{0D108BD9-81ED-4DB2-BD59-A6C34878D82A}">
                        <a16:rowId xmlns:a16="http://schemas.microsoft.com/office/drawing/2014/main" val="3123641321"/>
                      </a:ext>
                    </a:extLst>
                  </a:tr>
                </a:tbl>
              </a:graphicData>
            </a:graphic>
          </p:graphicFrame>
        </mc:Fallback>
      </mc:AlternateContent>
      <p:sp>
        <p:nvSpPr>
          <p:cNvPr id="11" name="TextBox 10">
            <a:extLst>
              <a:ext uri="{FF2B5EF4-FFF2-40B4-BE49-F238E27FC236}">
                <a16:creationId xmlns:a16="http://schemas.microsoft.com/office/drawing/2014/main" id="{27ABCE73-E704-421A-A0D1-95698CBD7694}"/>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https://en.wikipedia.org/wiki/Light-year</a:t>
            </a:r>
            <a:endParaRPr lang="en-US" sz="1200" dirty="0"/>
          </a:p>
        </p:txBody>
      </p:sp>
    </p:spTree>
    <p:extLst>
      <p:ext uri="{BB962C8B-B14F-4D97-AF65-F5344CB8AC3E}">
        <p14:creationId xmlns:p14="http://schemas.microsoft.com/office/powerpoint/2010/main" val="8902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values for the speed of light (represented by a lower case </a:t>
                </a:r>
                <a14:m>
                  <m:oMath xmlns:m="http://schemas.openxmlformats.org/officeDocument/2006/math">
                    <m:r>
                      <a:rPr lang="en-US" sz="1600" b="0" i="0" dirty="0" smtClean="0">
                        <a:latin typeface="Cambria Math" panose="02040503050406030204" pitchFamily="18" charset="0"/>
                      </a:rPr>
                      <m:t>"</m:t>
                    </m:r>
                    <m:r>
                      <a:rPr lang="en-US" sz="1600" b="1" i="1" dirty="0">
                        <a:latin typeface="Cambria Math" panose="02040503050406030204" pitchFamily="18" charset="0"/>
                      </a:rPr>
                      <m:t>𝒄</m:t>
                    </m:r>
                    <m:r>
                      <a:rPr lang="en-US" sz="1600" b="1" i="1" dirty="0" smtClean="0">
                        <a:latin typeface="Cambria Math" panose="02040503050406030204" pitchFamily="18" charset="0"/>
                      </a:rPr>
                      <m:t>"</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Ant (Gravity)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Meter</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𝟐𝟗𝟗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𝟕𝟗𝟐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𝟒𝟓𝟖</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 </m:t>
                                    </m:r>
                                    <m:r>
                                      <a:rPr lang="en-US" sz="1400" b="1" i="1" dirty="0" smtClean="0">
                                        <a:latin typeface="Cambria Math" panose="02040503050406030204" pitchFamily="18" charset="0"/>
                                      </a:rPr>
                                      <m:t>𝒎</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endParaRPr lang="en-US"/>
                        </a:p>
                      </a:txBody>
                      <a:tcPr>
                        <a:blipFill>
                          <a:blip r:embed="rId3"/>
                          <a:stretch>
                            <a:fillRect l="-80911" t="-1639" r="-701" b="-340984"/>
                          </a:stretch>
                        </a:blipFill>
                      </a:tcPr>
                    </a:tc>
                    <a:extLst>
                      <a:ext uri="{0D108BD9-81ED-4DB2-BD59-A6C34878D82A}">
                        <a16:rowId xmlns:a16="http://schemas.microsoft.com/office/drawing/2014/main" val="1007486080"/>
                      </a:ext>
                    </a:extLst>
                  </a:tr>
                  <a:tr h="411480">
                    <a:tc>
                      <a:txBody>
                        <a:bodyPr/>
                        <a:lstStyle/>
                        <a:p>
                          <a:pPr>
                            <a:lnSpc>
                              <a:spcPct val="150000"/>
                            </a:lnSpc>
                          </a:pPr>
                          <a:r>
                            <a:rPr lang="en-US" sz="1400" b="1" dirty="0"/>
                            <a:t>Ant (Gravity)</a:t>
                          </a:r>
                        </a:p>
                      </a:txBody>
                      <a:tcPr/>
                    </a:tc>
                    <a:tc>
                      <a:txBody>
                        <a:bodyPr/>
                        <a:lstStyle/>
                        <a:p>
                          <a:endParaRPr lang="en-US"/>
                        </a:p>
                      </a:txBody>
                      <a:tcPr>
                        <a:blipFill>
                          <a:blip r:embed="rId3"/>
                          <a:stretch>
                            <a:fillRect l="-80911" t="-91176" r="-701" b="-205882"/>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Meter</a:t>
                          </a:r>
                        </a:p>
                      </a:txBody>
                      <a:tcPr/>
                    </a:tc>
                    <a:tc>
                      <a:txBody>
                        <a:bodyPr/>
                        <a:lstStyle/>
                        <a:p>
                          <a:endParaRPr lang="en-US"/>
                        </a:p>
                      </a:txBody>
                      <a:tcPr>
                        <a:blipFill>
                          <a:blip r:embed="rId3"/>
                          <a:stretch>
                            <a:fillRect l="-80911" t="-191176" r="-701" b="-105882"/>
                          </a:stretch>
                        </a:blipFill>
                      </a:tcPr>
                    </a:tc>
                    <a:extLst>
                      <a:ext uri="{0D108BD9-81ED-4DB2-BD59-A6C34878D82A}">
                        <a16:rowId xmlns:a16="http://schemas.microsoft.com/office/drawing/2014/main" val="2675682877"/>
                      </a:ext>
                    </a:extLst>
                  </a:tr>
                </a:tbl>
              </a:graphicData>
            </a:graphic>
          </p:graphicFrame>
        </mc:Fallback>
      </mc:AlternateContent>
      <p:sp>
        <p:nvSpPr>
          <p:cNvPr id="16" name="TextBox 15">
            <a:extLst>
              <a:ext uri="{FF2B5EF4-FFF2-40B4-BE49-F238E27FC236}">
                <a16:creationId xmlns:a16="http://schemas.microsoft.com/office/drawing/2014/main" id="{D8FA065F-77B9-4B00-BB10-03BC194B4FDF}"/>
              </a:ext>
            </a:extLst>
          </p:cNvPr>
          <p:cNvSpPr txBox="1"/>
          <p:nvPr/>
        </p:nvSpPr>
        <p:spPr>
          <a:xfrm>
            <a:off x="1563271" y="3892977"/>
            <a:ext cx="9782799" cy="21153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speed of light is constant for all reference frames (as measured in a vacuum). This means its value is constant regardless of the relative velocity of all observers to the source of the light.</a:t>
            </a:r>
          </a:p>
        </p:txBody>
      </p:sp>
      <p:sp>
        <p:nvSpPr>
          <p:cNvPr id="17" name="TextBox 16">
            <a:extLst>
              <a:ext uri="{FF2B5EF4-FFF2-40B4-BE49-F238E27FC236}">
                <a16:creationId xmlns:a16="http://schemas.microsoft.com/office/drawing/2014/main" id="{2BE302C9-891F-45A9-A451-D3F5EB93326C}"/>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spTree>
    <p:extLst>
      <p:ext uri="{BB962C8B-B14F-4D97-AF65-F5344CB8AC3E}">
        <p14:creationId xmlns:p14="http://schemas.microsoft.com/office/powerpoint/2010/main" val="158365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how the </a:t>
                </a:r>
                <a:r>
                  <a:rPr lang="en-US" sz="1600" b="1" dirty="0"/>
                  <a:t>light ant </a:t>
                </a:r>
                <a:r>
                  <a:rPr lang="en-US" sz="1600" dirty="0"/>
                  <a:t>creates a non-fractional value for the speed of light. This makes the </a:t>
                </a:r>
                <a:r>
                  <a:rPr lang="en-US" sz="1600" b="1" dirty="0"/>
                  <a:t>light ant </a:t>
                </a:r>
                <a:r>
                  <a:rPr lang="en-US" sz="1600" dirty="0"/>
                  <a:t>an ideal system for measuring large distances (such as interstellar distances).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Gravity Ant </a:t>
                          </a:r>
                          <a:r>
                            <a:rPr lang="en-US" sz="1400" b="0" dirty="0"/>
                            <a:t>(</a:t>
                          </a:r>
                          <a14:m>
                            <m:oMath xmlns:m="http://schemas.openxmlformats.org/officeDocument/2006/math">
                              <m:r>
                                <a:rPr lang="en-US" sz="1400" b="0" i="1" dirty="0" smtClean="0">
                                  <a:latin typeface="Cambria Math" panose="02040503050406030204" pitchFamily="18" charset="0"/>
                                </a:rPr>
                                <m:t>𝑎</m:t>
                              </m:r>
                            </m:oMath>
                          </a14:m>
                          <a:r>
                            <a:rPr lang="en-US" sz="1400" b="0" dirty="0"/>
                            <a: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Light Ant </a:t>
                          </a:r>
                          <a:r>
                            <a:rPr lang="en-US" sz="1400" b="0" dirty="0"/>
                            <a:t>(</a:t>
                          </a:r>
                          <a14:m>
                            <m:oMath xmlns:m="http://schemas.openxmlformats.org/officeDocument/2006/math">
                              <m:r>
                                <a:rPr lang="en-US" sz="1400" b="0" i="1" dirty="0" smtClean="0">
                                  <a:latin typeface="Cambria Math" panose="02040503050406030204" pitchFamily="18" charset="0"/>
                                </a:rPr>
                                <m:t>𝑙𝑎</m:t>
                              </m:r>
                            </m:oMath>
                          </a14:m>
                          <a:r>
                            <a:rPr lang="en-US" sz="1400" b="0" dirty="0"/>
                            <a: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60,112,694</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𝒍𝒂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endParaRPr lang="en-US"/>
                        </a:p>
                      </a:txBody>
                      <a:tcPr>
                        <a:blipFill>
                          <a:blip r:embed="rId3"/>
                          <a:stretch>
                            <a:fillRect l="-144308" t="-1639" r="-701" b="-340984"/>
                          </a:stretch>
                        </a:blipFill>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7" t="-91176" r="-203254" b="-205882"/>
                          </a:stretch>
                        </a:blipFill>
                      </a:tcPr>
                    </a:tc>
                    <a:tc>
                      <a:txBody>
                        <a:bodyPr/>
                        <a:lstStyle/>
                        <a:p>
                          <a:endParaRPr lang="en-US"/>
                        </a:p>
                      </a:txBody>
                      <a:tcPr>
                        <a:blipFill>
                          <a:blip r:embed="rId3"/>
                          <a:stretch>
                            <a:fillRect l="-127624" t="-91176" r="-158840" b="-205882"/>
                          </a:stretch>
                        </a:blipFill>
                      </a:tcPr>
                    </a:tc>
                    <a:tc>
                      <a:txBody>
                        <a:bodyPr/>
                        <a:lstStyle/>
                        <a:p>
                          <a:endParaRPr lang="en-US"/>
                        </a:p>
                      </a:txBody>
                      <a:tcPr>
                        <a:blipFill>
                          <a:blip r:embed="rId3"/>
                          <a:stretch>
                            <a:fillRect l="-144308" t="-91176" r="-701" b="-205882"/>
                          </a:stretch>
                        </a:blipFill>
                      </a:tcPr>
                    </a:tc>
                    <a:extLst>
                      <a:ext uri="{0D108BD9-81ED-4DB2-BD59-A6C34878D82A}">
                        <a16:rowId xmlns:a16="http://schemas.microsoft.com/office/drawing/2014/main" val="216666445"/>
                      </a:ext>
                    </a:extLst>
                  </a:tr>
                  <a:tr h="411480">
                    <a:tc>
                      <a:txBody>
                        <a:bodyPr/>
                        <a:lstStyle/>
                        <a:p>
                          <a:endParaRPr lang="en-US"/>
                        </a:p>
                      </a:txBody>
                      <a:tcPr>
                        <a:blipFill>
                          <a:blip r:embed="rId3"/>
                          <a:stretch>
                            <a:fillRect l="-217" t="-191176" r="-203254" b="-105882"/>
                          </a:stretch>
                        </a:blipFill>
                      </a:tcPr>
                    </a:tc>
                    <a:tc>
                      <a:txBody>
                        <a:bodyPr/>
                        <a:lstStyle/>
                        <a:p>
                          <a:endParaRPr lang="en-US"/>
                        </a:p>
                      </a:txBody>
                      <a:tcPr>
                        <a:blipFill>
                          <a:blip r:embed="rId3"/>
                          <a:stretch>
                            <a:fillRect l="-127624" t="-191176" r="-158840" b="-105882"/>
                          </a:stretch>
                        </a:blipFill>
                      </a:tcPr>
                    </a:tc>
                    <a:tc>
                      <a:txBody>
                        <a:bodyPr/>
                        <a:lstStyle/>
                        <a:p>
                          <a:endParaRPr lang="en-US"/>
                        </a:p>
                      </a:txBody>
                      <a:tcPr>
                        <a:blipFill>
                          <a:blip r:embed="rId3"/>
                          <a:stretch>
                            <a:fillRect l="-144308" t="-191176" r="-701" b="-105882"/>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775E1C-2EA2-46DE-B237-42AF68739F01}"/>
                  </a:ext>
                </a:extLst>
              </p:cNvPr>
              <p:cNvSpPr txBox="1"/>
              <p:nvPr/>
            </p:nvSpPr>
            <p:spPr>
              <a:xfrm>
                <a:off x="1563271" y="4593697"/>
                <a:ext cx="9782799" cy="2111904"/>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gravitational constant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𝑮</m:t>
                        </m:r>
                      </m:e>
                      <m:sub>
                        <m:r>
                          <a:rPr lang="en-US" sz="1600" b="1" i="1" dirty="0" smtClean="0">
                            <a:latin typeface="Cambria Math" panose="02040503050406030204" pitchFamily="18" charset="0"/>
                          </a:rPr>
                          <m:t>𝒂𝒏𝒕𝒔</m:t>
                        </m:r>
                      </m:sub>
                    </m:sSub>
                  </m:oMath>
                </a14:m>
                <a:r>
                  <a:rPr lang="en-US" sz="1600" dirty="0"/>
                  <a:t>)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oMath>
                </a14:m>
                <a:r>
                  <a:rPr lang="en-US" sz="1600"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𝚫</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oMath>
                  </m:oMathPara>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𝑮</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𝚫</m:t>
                              </m:r>
                            </m:e>
                            <m:sup>
                              <m:r>
                                <a:rPr lang="en-US" sz="1600" b="1" i="1" dirty="0" smtClean="0">
                                  <a:latin typeface="Cambria Math" panose="02040503050406030204" pitchFamily="18" charset="0"/>
                                  <a:ea typeface="Cambria Math" panose="02040503050406030204" pitchFamily="18" charset="0"/>
                                </a:rPr>
                                <m:t>𝟐</m:t>
                              </m:r>
                            </m:sup>
                          </m:sSup>
                        </m:den>
                      </m:f>
                    </m:oMath>
                  </m:oMathPara>
                </a14:m>
                <a:endParaRPr lang="en-US" sz="1600" b="1" dirty="0"/>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BB775E1C-2EA2-46DE-B237-42AF68739F01}"/>
                  </a:ext>
                </a:extLst>
              </p:cNvPr>
              <p:cNvSpPr txBox="1">
                <a:spLocks noRot="1" noChangeAspect="1" noMove="1" noResize="1" noEditPoints="1" noAdjustHandles="1" noChangeArrowheads="1" noChangeShapeType="1" noTextEdit="1"/>
              </p:cNvSpPr>
              <p:nvPr/>
            </p:nvSpPr>
            <p:spPr>
              <a:xfrm>
                <a:off x="1563271" y="4593697"/>
                <a:ext cx="9782799" cy="2111904"/>
              </a:xfrm>
              <a:prstGeom prst="rect">
                <a:avLst/>
              </a:prstGeom>
              <a:blipFill>
                <a:blip r:embed="rId4"/>
                <a:stretch>
                  <a:fillRect l="-312" t="-2023"/>
                </a:stretch>
              </a:blipFill>
            </p:spPr>
            <p:txBody>
              <a:bodyPr/>
              <a:lstStyle/>
              <a:p>
                <a:r>
                  <a:rPr lang="en-US">
                    <a:noFill/>
                  </a:rPr>
                  <a:t> </a:t>
                </a:r>
              </a:p>
            </p:txBody>
          </p:sp>
        </mc:Fallback>
      </mc:AlternateContent>
    </p:spTree>
    <p:extLst>
      <p:ext uri="{BB962C8B-B14F-4D97-AF65-F5344CB8AC3E}">
        <p14:creationId xmlns:p14="http://schemas.microsoft.com/office/powerpoint/2010/main" val="3662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798"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square of the speed of light (which can be found in many physics' equations such as Einstein’s famous </a:t>
                </a:r>
                <a14:m>
                  <m:oMath xmlns:m="http://schemas.openxmlformats.org/officeDocument/2006/math">
                    <m:r>
                      <a:rPr lang="en-US" sz="1600" b="1" i="1" dirty="0" smtClean="0">
                        <a:latin typeface="Cambria Math" panose="02040503050406030204" pitchFamily="18" charset="0"/>
                      </a:rPr>
                      <m:t>𝑬</m:t>
                    </m:r>
                    <m:r>
                      <a:rPr lang="en-US" sz="1600" b="1" i="1" dirty="0" smtClean="0">
                        <a:latin typeface="Cambria Math" panose="02040503050406030204" pitchFamily="18" charset="0"/>
                      </a:rPr>
                      <m:t>=</m:t>
                    </m:r>
                    <m:r>
                      <a:rPr lang="en-US" sz="1600" b="1" i="1" dirty="0" smtClean="0">
                        <a:latin typeface="Cambria Math" panose="02040503050406030204" pitchFamily="18" charset="0"/>
                      </a:rPr>
                      <m:t>𝒎</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oMath>
                </a14:m>
                <a:r>
                  <a:rPr lang="en-US" sz="1600" dirty="0"/>
                  <a:t>) is </a:t>
                </a:r>
                <a14:m>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rPr>
                      <m:t>)</m:t>
                    </m:r>
                  </m:oMath>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798" cy="1406947"/>
              </a:xfrm>
              <a:prstGeom prst="rect">
                <a:avLst/>
              </a:prstGeom>
              <a:blipFill>
                <a:blip r:embed="rId2"/>
                <a:stretch>
                  <a:fillRect l="-312"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1087335"/>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𝐓𝐡𝐞</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𝐒𝐩𝐞𝐞𝐝</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𝐨𝐟</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𝐋𝐢𝐠𝐡𝐭</m:t>
                          </m:r>
                        </m:e>
                        <m:sup>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𝟐</m:t>
                          </m:r>
                        </m:sup>
                      </m:sSup>
                    </m:oMath>
                  </m:oMathPara>
                </a14:m>
                <a:endParaRPr kumimoji="0" lang="en-US" sz="1800" b="0" u="none" strike="noStrike" kern="1200" cap="none" spc="0" normalizeH="0" baseline="0" noProof="0" dirty="0">
                  <a:ln>
                    <a:noFill/>
                  </a:ln>
                  <a:solidFill>
                    <a:srgbClr val="465562"/>
                  </a:solidFill>
                  <a:effectLst/>
                  <a:uLnTx/>
                  <a:uFillTx/>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1087335"/>
                <a:ext cx="9782800" cy="5128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800" i="1" dirty="0" smtClean="0">
                                        <a:latin typeface="Cambria Math" panose="02040503050406030204" pitchFamily="18" charset="0"/>
                                      </a:rPr>
                                    </m:ctrlPr>
                                  </m:sSupPr>
                                  <m:e>
                                    <m:r>
                                      <a:rPr lang="en-US" sz="1800" b="1" i="1" dirty="0" smtClean="0">
                                        <a:latin typeface="Cambria Math" panose="02040503050406030204" pitchFamily="18" charset="0"/>
                                      </a:rPr>
                                      <m:t>𝒄</m:t>
                                    </m:r>
                                  </m:e>
                                  <m:sup>
                                    <m:r>
                                      <a:rPr lang="en-US" sz="1800" b="1" i="1" dirty="0" smtClean="0">
                                        <a:latin typeface="Cambria Math" panose="02040503050406030204" pitchFamily="18" charset="0"/>
                                      </a:rPr>
                                      <m:t>𝟐</m:t>
                                    </m:r>
                                  </m:sup>
                                </m:sSup>
                              </m:oMath>
                            </m:oMathPara>
                          </a14:m>
                          <a:endParaRPr lang="en-US" sz="14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1920">
                    <a:tc gridSpan="2">
                      <a:txBody>
                        <a:bodyPr/>
                        <a:lstStyle/>
                        <a:p>
                          <a:endParaRPr lang="en-US"/>
                        </a:p>
                      </a:txBody>
                      <a:tcPr>
                        <a:blipFill>
                          <a:blip r:embed="rId4"/>
                          <a:stretch>
                            <a:fillRect l="-94" t="-1613" r="-376" b="-101613"/>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8354" b="-3279"/>
                          </a:stretch>
                        </a:blipFill>
                      </a:tcPr>
                    </a:tc>
                    <a:tc>
                      <a:txBody>
                        <a:bodyPr/>
                        <a:lstStyle/>
                        <a:p>
                          <a:endParaRPr lang="en-US"/>
                        </a:p>
                      </a:txBody>
                      <a:tcPr>
                        <a:blipFill>
                          <a:blip r:embed="rId4"/>
                          <a:stretch>
                            <a:fillRect l="-63692" t="-103279" r="-615"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C7B867F5-C5C2-4DBB-89D2-EFA90BE0D91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5"/>
              </a:rPr>
              <a:t>https://en.wikipedia.org/wiki/Mass%E2%80%93energy_equivalence</a:t>
            </a:r>
            <a:endParaRPr lang="en-US" sz="1200" dirty="0"/>
          </a:p>
        </p:txBody>
      </p:sp>
    </p:spTree>
    <p:extLst>
      <p:ext uri="{BB962C8B-B14F-4D97-AF65-F5344CB8AC3E}">
        <p14:creationId xmlns:p14="http://schemas.microsoft.com/office/powerpoint/2010/main" val="15945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light-year (</a:t>
                </a:r>
                <a:r>
                  <a:rPr lang="en-US" sz="1600" b="1" dirty="0"/>
                  <a:t>aly</a:t>
                </a:r>
                <a:r>
                  <a:rPr lang="en-US" sz="1600" dirty="0"/>
                  <a:t>) is the light-year adjusted to a </a:t>
                </a:r>
                <a14:m>
                  <m:oMath xmlns:m="http://schemas.openxmlformats.org/officeDocument/2006/math">
                    <m:r>
                      <a:rPr lang="en-US" sz="1600" b="1" i="1" dirty="0">
                        <a:latin typeface="Cambria Math" panose="02040503050406030204" pitchFamily="18" charset="0"/>
                      </a:rPr>
                      <m:t>𝟑𝟔𝟎</m:t>
                    </m:r>
                  </m:oMath>
                </a14:m>
                <a:r>
                  <a:rPr lang="en-US" sz="1600" dirty="0"/>
                  <a:t>-day year. The table below shows the distance values of the antediluvian light-year for both the light ant and the gravity ant.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tx1"/>
                                    </a:solidFill>
                                    <a:effectLst/>
                                    <a:uLnTx/>
                                    <a:uFillTx/>
                                  </a:rPr>
                                  <m:t>Light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Ant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la</m:t>
                                </m:r>
                                <m:r>
                                  <m:rPr>
                                    <m:nor/>
                                  </m:rPr>
                                  <a:rPr kumimoji="0" lang="en-US" sz="1400" b="1" i="0" u="none" strike="noStrike" kern="1200" cap="none" spc="0" normalizeH="0" baseline="0" noProof="0" dirty="0" smtClean="0">
                                    <a:ln>
                                      <a:noFill/>
                                    </a:ln>
                                    <a:solidFill>
                                      <a:schemeClr val="tx1"/>
                                    </a:solidFill>
                                    <a:effectLst/>
                                    <a:uLnTx/>
                                    <a:uFillTx/>
                                  </a:rPr>
                                  <m: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𝟑𝟗𝟗𝟔𝟖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13,970,575,751,040,000 </m:t>
                                </m:r>
                                <m:r>
                                  <a:rPr lang="en-US" sz="1600" b="0" i="1" dirty="0" smtClean="0">
                                    <a:latin typeface="Cambria Math" panose="02040503050406030204" pitchFamily="18" charset="0"/>
                                  </a:rPr>
                                  <m:t>𝑎</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𝟑𝟗𝟕𝟎𝟔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465,700 </m:t>
                                </m:r>
                                <m:r>
                                  <a:rPr lang="en-US" sz="1600" b="0" i="1" dirty="0" smtClean="0">
                                    <a:latin typeface="Cambria Math" panose="02040503050406030204" pitchFamily="18" charset="0"/>
                                  </a:rPr>
                                  <m:t>𝑝𝑟</m:t>
                                </m:r>
                              </m:oMath>
                            </m:oMathPara>
                          </a14:m>
                          <a:endParaRPr lang="en-US" sz="1600" b="0" dirty="0"/>
                        </a:p>
                      </a:txBody>
                      <a:tcPr/>
                    </a:tc>
                    <a:extLst>
                      <a:ext uri="{0D108BD9-81ED-4DB2-BD59-A6C34878D82A}">
                        <a16:rowId xmlns:a16="http://schemas.microsoft.com/office/drawing/2014/main" val="2054541630"/>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3"/>
                          <a:stretch>
                            <a:fillRect l="-293" t="-203279" r="-357771" b="-103279"/>
                          </a:stretch>
                        </a:blipFill>
                      </a:tcPr>
                    </a:tc>
                    <a:tc>
                      <a:txBody>
                        <a:bodyPr/>
                        <a:lstStyle/>
                        <a:p>
                          <a:endParaRPr lang="en-US"/>
                        </a:p>
                      </a:txBody>
                      <a:tcPr>
                        <a:blipFill>
                          <a:blip r:embed="rId3"/>
                          <a:stretch>
                            <a:fillRect l="-65896" t="-203279" r="-135067" b="-103279"/>
                          </a:stretch>
                        </a:blipFill>
                      </a:tcPr>
                    </a:tc>
                    <a:tc>
                      <a:txBody>
                        <a:bodyPr/>
                        <a:lstStyle/>
                        <a:p>
                          <a:endParaRPr lang="en-US"/>
                        </a:p>
                      </a:txBody>
                      <a:tcPr>
                        <a:blipFill>
                          <a:blip r:embed="rId3"/>
                          <a:stretch>
                            <a:fillRect l="-265741" t="-203279" r="-116358" b="-103279"/>
                          </a:stretch>
                        </a:blipFill>
                      </a:tcPr>
                    </a:tc>
                    <a:tc>
                      <a:txBody>
                        <a:bodyPr/>
                        <a:lstStyle/>
                        <a:p>
                          <a:endParaRPr lang="en-US"/>
                        </a:p>
                      </a:txBody>
                      <a:tcPr>
                        <a:blipFill>
                          <a:blip r:embed="rId3"/>
                          <a:stretch>
                            <a:fillRect l="-317694" t="-203279" r="-1072" b="-103279"/>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3"/>
                          <a:stretch>
                            <a:fillRect l="-293" t="-303279" r="-357771" b="-3279"/>
                          </a:stretch>
                        </a:blipFill>
                      </a:tcPr>
                    </a:tc>
                    <a:tc>
                      <a:txBody>
                        <a:bodyPr/>
                        <a:lstStyle/>
                        <a:p>
                          <a:endParaRPr lang="en-US"/>
                        </a:p>
                      </a:txBody>
                      <a:tcPr>
                        <a:blipFill>
                          <a:blip r:embed="rId3"/>
                          <a:stretch>
                            <a:fillRect l="-65896" t="-303279" r="-135067" b="-3279"/>
                          </a:stretch>
                        </a:blipFill>
                      </a:tcPr>
                    </a:tc>
                    <a:tc>
                      <a:txBody>
                        <a:bodyPr/>
                        <a:lstStyle/>
                        <a:p>
                          <a:endParaRPr lang="en-US"/>
                        </a:p>
                      </a:txBody>
                      <a:tcPr>
                        <a:blipFill>
                          <a:blip r:embed="rId3"/>
                          <a:stretch>
                            <a:fillRect l="-265741" t="-303279" r="-116358" b="-3279"/>
                          </a:stretch>
                        </a:blipFill>
                      </a:tcPr>
                    </a:tc>
                    <a:tc>
                      <a:txBody>
                        <a:bodyPr/>
                        <a:lstStyle/>
                        <a:p>
                          <a:endParaRPr lang="en-US"/>
                        </a:p>
                      </a:txBody>
                      <a:tcPr>
                        <a:blipFill>
                          <a:blip r:embed="rId3"/>
                          <a:stretch>
                            <a:fillRect l="-317694" t="-303279" r="-1072" b="-3279"/>
                          </a:stretch>
                        </a:blipFill>
                      </a:tcPr>
                    </a:tc>
                    <a:extLst>
                      <a:ext uri="{0D108BD9-81ED-4DB2-BD59-A6C34878D82A}">
                        <a16:rowId xmlns:a16="http://schemas.microsoft.com/office/drawing/2014/main" val="2054541630"/>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A16AB6-EED7-4BE9-8193-450CFF1C2922}"/>
                  </a:ext>
                </a:extLst>
              </p:cNvPr>
              <p:cNvSpPr txBox="1"/>
              <p:nvPr/>
            </p:nvSpPr>
            <p:spPr>
              <a:xfrm>
                <a:off x="1571110" y="445757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longitude coordinate for Atlantis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m:t>
                    </m:r>
                    <m:r>
                      <a:rPr lang="en-US" sz="1600" b="1" i="1" dirty="0" smtClean="0">
                        <a:latin typeface="Cambria Math" panose="02040503050406030204" pitchFamily="18" charset="0"/>
                        <a:ea typeface="Cambria Math" panose="02040503050406030204" pitchFamily="18" charset="0"/>
                      </a:rPr>
                      <m:t>° </m:t>
                    </m:r>
                  </m:oMath>
                </a14:m>
                <a:r>
                  <a:rPr lang="en-US" sz="1600" dirty="0"/>
                  <a:t>.</a:t>
                </a:r>
              </a:p>
            </p:txBody>
          </p:sp>
        </mc:Choice>
        <mc:Fallback xmlns="">
          <p:sp>
            <p:nvSpPr>
              <p:cNvPr id="7" name="TextBox 6">
                <a:extLst>
                  <a:ext uri="{FF2B5EF4-FFF2-40B4-BE49-F238E27FC236}">
                    <a16:creationId xmlns:a16="http://schemas.microsoft.com/office/drawing/2014/main" id="{97A16AB6-EED7-4BE9-8193-450CFF1C2922}"/>
                  </a:ext>
                </a:extLst>
              </p:cNvPr>
              <p:cNvSpPr txBox="1">
                <a:spLocks noRot="1" noChangeAspect="1" noMove="1" noResize="1" noEditPoints="1" noAdjustHandles="1" noChangeArrowheads="1" noChangeShapeType="1" noTextEdit="1"/>
              </p:cNvSpPr>
              <p:nvPr/>
            </p:nvSpPr>
            <p:spPr>
              <a:xfrm>
                <a:off x="1571110" y="4457573"/>
                <a:ext cx="9782799" cy="2082587"/>
              </a:xfrm>
              <a:prstGeom prst="rect">
                <a:avLst/>
              </a:prstGeom>
              <a:blipFill>
                <a:blip r:embed="rId4"/>
                <a:stretch>
                  <a:fillRect l="-374" t="-2047"/>
                </a:stretch>
              </a:blipFill>
            </p:spPr>
            <p:txBody>
              <a:bodyPr/>
              <a:lstStyle/>
              <a:p>
                <a:r>
                  <a:rPr lang="en-US">
                    <a:noFill/>
                  </a:rPr>
                  <a:t> </a:t>
                </a:r>
              </a:p>
            </p:txBody>
          </p:sp>
        </mc:Fallback>
      </mc:AlternateContent>
    </p:spTree>
    <p:extLst>
      <p:ext uri="{BB962C8B-B14F-4D97-AF65-F5344CB8AC3E}">
        <p14:creationId xmlns:p14="http://schemas.microsoft.com/office/powerpoint/2010/main" val="12166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inverse of the light-year P-Ratio has the same </a:t>
            </a:r>
            <a:r>
              <a:rPr lang="en-US" sz="1600" b="1" dirty="0"/>
              <a:t>decimal value </a:t>
            </a:r>
            <a:r>
              <a:rPr lang="en-US" sz="1600" dirty="0"/>
              <a:t>as the average orbital radius of Saturn.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2"/>
                          <a:stretch>
                            <a:fillRect l="-185" t="-201639" r="-100739" b="-4918"/>
                          </a:stretch>
                        </a:blipFill>
                      </a:tcPr>
                    </a:tc>
                    <a:tc>
                      <a:txBody>
                        <a:bodyPr/>
                        <a:lstStyle/>
                        <a:p>
                          <a:endParaRPr lang="en-US"/>
                        </a:p>
                      </a:txBody>
                      <a:tcPr>
                        <a:blipFill>
                          <a:blip r:embed="rId2"/>
                          <a:stretch>
                            <a:fillRect l="-100185" t="-201639" r="-739" b="-4918"/>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7" t="-103279" r="-136087" b="-3279"/>
                          </a:stretch>
                        </a:blipFill>
                      </a:tcPr>
                    </a:tc>
                    <a:tc>
                      <a:txBody>
                        <a:bodyPr/>
                        <a:lstStyle/>
                        <a:p>
                          <a:endParaRPr lang="en-US"/>
                        </a:p>
                      </a:txBody>
                      <a:tcPr>
                        <a:blipFill>
                          <a:blip r:embed="rId3"/>
                          <a:stretch>
                            <a:fillRect l="-74116" t="-103279" r="-643"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26118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antediluvian light-year (</a:t>
                </a:r>
                <a:r>
                  <a:rPr lang="en-US" sz="1600" b="1" dirty="0"/>
                  <a:t>aly</a:t>
                </a:r>
                <a:r>
                  <a:rPr lang="en-US" sz="1600" dirty="0"/>
                  <a:t>) value for the light ant is very close to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m:t>
                    </m:r>
                  </m:oMath>
                </a14:m>
                <a:r>
                  <a:rPr lang="en-US" sz="1600" dirty="0"/>
                  <a:t>, with a difference/offset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𝟗𝟗𝟔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72" t="-103279" r="-289"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360681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“offset” is the same </a:t>
                </a:r>
                <a:r>
                  <a:rPr lang="en-US" sz="1600" b="1" dirty="0"/>
                  <a:t>decimal value</a:t>
                </a:r>
                <a:r>
                  <a:rPr lang="en-US" sz="1600" dirty="0"/>
                  <a:t> for the equatorial circumference of Mars and has a P-Ratio of </a:t>
                </a:r>
                <a14:m>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𝟒𝟕</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Mars</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60" t="-103279" r="-73600" b="-3279"/>
                          </a:stretch>
                        </a:blipFill>
                      </a:tcPr>
                    </a:tc>
                    <a:tc>
                      <a:txBody>
                        <a:bodyPr/>
                        <a:lstStyle/>
                        <a:p>
                          <a:endParaRPr lang="en-US"/>
                        </a:p>
                      </a:txBody>
                      <a:tcPr>
                        <a:blipFill>
                          <a:blip r:embed="rId3"/>
                          <a:stretch>
                            <a:fillRect l="-137281" t="-103279" r="-877"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28" t="-103279" r="-147717" b="-3279"/>
                          </a:stretch>
                        </a:blipFill>
                      </a:tcPr>
                    </a:tc>
                    <a:tc>
                      <a:txBody>
                        <a:bodyPr/>
                        <a:lstStyle/>
                        <a:p>
                          <a:endParaRPr lang="en-US"/>
                        </a:p>
                      </a:txBody>
                      <a:tcPr>
                        <a:blipFill>
                          <a:blip r:embed="rId4"/>
                          <a:stretch>
                            <a:fillRect l="-118329" t="-103279" r="-74394" b="-3279"/>
                          </a:stretch>
                        </a:blipFill>
                      </a:tcPr>
                    </a:tc>
                    <a:tc>
                      <a:txBody>
                        <a:bodyPr/>
                        <a:lstStyle/>
                        <a:p>
                          <a:endParaRPr lang="en-US"/>
                        </a:p>
                      </a:txBody>
                      <a:tcPr>
                        <a:blipFill>
                          <a:blip r:embed="rId4"/>
                          <a:stretch>
                            <a:fillRect l="-297794" t="-103279" r="-1471"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BB05E4-649D-4C01-8284-FBE2639B9EB6}"/>
                  </a:ext>
                </a:extLst>
              </p:cNvPr>
              <p:cNvSpPr txBox="1"/>
              <p:nvPr/>
            </p:nvSpPr>
            <p:spPr>
              <a:xfrm>
                <a:off x="1550072" y="5638800"/>
                <a:ext cx="9809196" cy="849463"/>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1" name="TextBox 10">
                <a:extLst>
                  <a:ext uri="{FF2B5EF4-FFF2-40B4-BE49-F238E27FC236}">
                    <a16:creationId xmlns:a16="http://schemas.microsoft.com/office/drawing/2014/main" id="{92BB05E4-649D-4C01-8284-FBE2639B9EB6}"/>
                  </a:ext>
                </a:extLst>
              </p:cNvPr>
              <p:cNvSpPr txBox="1">
                <a:spLocks noRot="1" noChangeAspect="1" noMove="1" noResize="1" noEditPoints="1" noAdjustHandles="1" noChangeArrowheads="1" noChangeShapeType="1" noTextEdit="1"/>
              </p:cNvSpPr>
              <p:nvPr/>
            </p:nvSpPr>
            <p:spPr>
              <a:xfrm>
                <a:off x="1550072" y="5638800"/>
                <a:ext cx="9809196" cy="849463"/>
              </a:xfrm>
              <a:prstGeom prst="rect">
                <a:avLst/>
              </a:prstGeom>
              <a:blipFill>
                <a:blip r:embed="rId5"/>
                <a:stretch>
                  <a:fillRect l="-311" t="-1439" b="-66906"/>
                </a:stretch>
              </a:blipFill>
            </p:spPr>
            <p:txBody>
              <a:bodyPr/>
              <a:lstStyle/>
              <a:p>
                <a:r>
                  <a:rPr lang="en-US">
                    <a:noFill/>
                  </a:rPr>
                  <a:t> </a:t>
                </a:r>
              </a:p>
            </p:txBody>
          </p:sp>
        </mc:Fallback>
      </mc:AlternateContent>
    </p:spTree>
    <p:extLst>
      <p:ext uri="{BB962C8B-B14F-4D97-AF65-F5344CB8AC3E}">
        <p14:creationId xmlns:p14="http://schemas.microsoft.com/office/powerpoint/2010/main" val="9802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antediluvian light-year offset ratios and their inverse.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13,996,800,000,000,000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.0022862368541380887059899405578418</m:t>
                                </m:r>
                              </m:oMath>
                            </m:oMathPara>
                          </a14:m>
                          <a:endParaRPr lang="en-US" sz="1600" b="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14,000,000,000,000,000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.0022857142857142857142857142857143</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514858">
                    <a:tc>
                      <a:txBody>
                        <a:bodyPr/>
                        <a:lstStyle/>
                        <a:p>
                          <a:endParaRPr lang="en-US"/>
                        </a:p>
                      </a:txBody>
                      <a:tcPr>
                        <a:blipFill>
                          <a:blip r:embed="rId3"/>
                          <a:stretch>
                            <a:fillRect l="-233" t="-72941" r="-186744" b="-102353"/>
                          </a:stretch>
                        </a:blipFill>
                      </a:tcPr>
                    </a:tc>
                    <a:tc>
                      <a:txBody>
                        <a:bodyPr/>
                        <a:lstStyle/>
                        <a:p>
                          <a:endParaRPr lang="en-US"/>
                        </a:p>
                      </a:txBody>
                      <a:tcPr>
                        <a:blipFill>
                          <a:blip r:embed="rId3"/>
                          <a:stretch>
                            <a:fillRect l="-53942" t="-72941" r="-501" b="-102353"/>
                          </a:stretch>
                        </a:blipFill>
                      </a:tcPr>
                    </a:tc>
                    <a:extLst>
                      <a:ext uri="{0D108BD9-81ED-4DB2-BD59-A6C34878D82A}">
                        <a16:rowId xmlns:a16="http://schemas.microsoft.com/office/drawing/2014/main" val="3842728736"/>
                      </a:ext>
                    </a:extLst>
                  </a:tr>
                  <a:tr h="514858">
                    <a:tc>
                      <a:txBody>
                        <a:bodyPr/>
                        <a:lstStyle/>
                        <a:p>
                          <a:endParaRPr lang="en-US"/>
                        </a:p>
                      </a:txBody>
                      <a:tcPr>
                        <a:blipFill>
                          <a:blip r:embed="rId3"/>
                          <a:stretch>
                            <a:fillRect l="-233" t="-172941" r="-186744" b="-2353"/>
                          </a:stretch>
                        </a:blipFill>
                      </a:tcPr>
                    </a:tc>
                    <a:tc>
                      <a:txBody>
                        <a:bodyPr/>
                        <a:lstStyle/>
                        <a:p>
                          <a:endParaRPr lang="en-US"/>
                        </a:p>
                      </a:txBody>
                      <a:tcPr>
                        <a:blipFill>
                          <a:blip r:embed="rId3"/>
                          <a:stretch>
                            <a:fillRect l="-53942" t="-172941" r="-501" b="-2353"/>
                          </a:stretch>
                        </a:blipFill>
                      </a:tcPr>
                    </a:tc>
                    <a:extLst>
                      <a:ext uri="{0D108BD9-81ED-4DB2-BD59-A6C34878D82A}">
                        <a16:rowId xmlns:a16="http://schemas.microsoft.com/office/drawing/2014/main" val="4911172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 </a:t>
                          </a:r>
                          <a14:m>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oMath>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𝟑𝟕𝟒</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dirty="0" smtClean="0">
                                    <a:latin typeface="Cambria Math" panose="02040503050406030204" pitchFamily="18" charset="0"/>
                                  </a:rPr>
                                  <m:t>4,374</m:t>
                                </m:r>
                                <m:r>
                                  <a:rPr lang="en-US" sz="1800" b="0" i="1" u="none" dirty="0" smtClean="0">
                                    <a:latin typeface="Cambria Math" panose="02040503050406030204" pitchFamily="18" charset="0"/>
                                    <a:ea typeface="Cambria Math" panose="02040503050406030204" pitchFamily="18" charset="0"/>
                                  </a:rPr>
                                  <m:t>÷12=</m:t>
                                </m:r>
                                <m:r>
                                  <a:rPr lang="en-US" sz="1800" b="1" i="1" u="none" dirty="0" smtClean="0">
                                    <a:latin typeface="Cambria Math" panose="02040503050406030204" pitchFamily="18" charset="0"/>
                                    <a:ea typeface="Cambria Math" panose="02040503050406030204" pitchFamily="18" charset="0"/>
                                  </a:rPr>
                                  <m:t>𝟑𝟔𝟒</m:t>
                                </m:r>
                                <m:r>
                                  <a:rPr lang="en-US" sz="1800" b="1" i="1" u="none" dirty="0" smtClean="0">
                                    <a:latin typeface="Cambria Math" panose="02040503050406030204" pitchFamily="18" charset="0"/>
                                    <a:ea typeface="Cambria Math" panose="02040503050406030204" pitchFamily="18" charset="0"/>
                                  </a:rPr>
                                  <m:t>.</m:t>
                                </m:r>
                                <m:r>
                                  <a:rPr lang="en-US" sz="1800" b="1" i="1" u="none" dirty="0" smtClean="0">
                                    <a:latin typeface="Cambria Math" panose="02040503050406030204" pitchFamily="18" charset="0"/>
                                    <a:ea typeface="Cambria Math" panose="02040503050406030204" pitchFamily="18" charset="0"/>
                                  </a:rPr>
                                  <m:t>𝟓</m:t>
                                </m:r>
                                <m:r>
                                  <a:rPr lang="en-US" sz="1800" b="1" i="1" u="none" dirty="0" smtClean="0">
                                    <a:latin typeface="Cambria Math" panose="02040503050406030204" pitchFamily="18" charset="0"/>
                                    <a:ea typeface="Cambria Math" panose="02040503050406030204" pitchFamily="18" charset="0"/>
                                  </a:rPr>
                                  <m:t> </m:t>
                                </m:r>
                                <m:r>
                                  <a:rPr lang="en-US" sz="1800" b="0" i="1" u="none" dirty="0" smtClean="0">
                                    <a:latin typeface="Cambria Math" panose="02040503050406030204" pitchFamily="18" charset="0"/>
                                    <a:ea typeface="Cambria Math" panose="02040503050406030204" pitchFamily="18" charset="0"/>
                                  </a:rPr>
                                  <m:t>(</m:t>
                                </m:r>
                                <m:r>
                                  <a:rPr lang="en-US" sz="1800" b="0" i="1" u="none" dirty="0" smtClean="0">
                                    <a:latin typeface="Cambria Math" panose="02040503050406030204" pitchFamily="18" charset="0"/>
                                    <a:ea typeface="Cambria Math" panose="02040503050406030204" pitchFamily="18" charset="0"/>
                                  </a:rPr>
                                  <m:t>𝑑𝑎𝑦𝑠</m:t>
                                </m:r>
                                <m:r>
                                  <a:rPr lang="en-US" sz="1800" b="0" i="1" u="none" dirty="0" smtClean="0">
                                    <a:latin typeface="Cambria Math" panose="02040503050406030204" pitchFamily="18" charset="0"/>
                                    <a:ea typeface="Cambria Math" panose="02040503050406030204" pitchFamily="18" charset="0"/>
                                  </a:rPr>
                                  <m:t>)</m:t>
                                </m:r>
                              </m:oMath>
                            </m:oMathPara>
                          </a14:m>
                          <a:endParaRPr lang="en-US" sz="16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4,375</m:t>
                                </m:r>
                                <m:r>
                                  <a:rPr lang="en-US" sz="1600" b="0" i="1" dirty="0" smtClean="0">
                                    <a:latin typeface="Cambria Math" panose="02040503050406030204" pitchFamily="18" charset="0"/>
                                    <a:ea typeface="Cambria Math" panose="02040503050406030204" pitchFamily="18" charset="0"/>
                                  </a:rPr>
                                  <m:t>÷12=364.58</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endParaRPr lang="en-US"/>
                        </a:p>
                      </a:txBody>
                      <a:tcPr>
                        <a:blipFill>
                          <a:blip r:embed="rId4"/>
                          <a:stretch>
                            <a:fillRect l="-100326" t="-101639" r="-651" b="-213115"/>
                          </a:stretch>
                        </a:blipFill>
                      </a:tcPr>
                    </a:tc>
                    <a:extLst>
                      <a:ext uri="{0D108BD9-81ED-4DB2-BD59-A6C34878D82A}">
                        <a16:rowId xmlns:a16="http://schemas.microsoft.com/office/drawing/2014/main" val="3050363722"/>
                      </a:ext>
                    </a:extLst>
                  </a:tr>
                  <a:tr h="404622">
                    <a:tc>
                      <a:txBody>
                        <a:bodyPr/>
                        <a:lstStyle/>
                        <a:p>
                          <a:endParaRPr lang="en-US"/>
                        </a:p>
                      </a:txBody>
                      <a:tcPr>
                        <a:blipFill>
                          <a:blip r:embed="rId4"/>
                          <a:stretch>
                            <a:fillRect l="-163" t="-183582" r="-100488" b="-94030"/>
                          </a:stretch>
                        </a:blipFill>
                      </a:tcPr>
                    </a:tc>
                    <a:tc>
                      <a:txBody>
                        <a:bodyPr/>
                        <a:lstStyle/>
                        <a:p>
                          <a:endParaRPr lang="en-US"/>
                        </a:p>
                      </a:txBody>
                      <a:tcPr>
                        <a:blipFill>
                          <a:blip r:embed="rId4"/>
                          <a:stretch>
                            <a:fillRect l="-100326" t="-183582" r="-651" b="-94030"/>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4"/>
                          <a:stretch>
                            <a:fillRect l="-163" t="-311475" r="-100488" b="-3279"/>
                          </a:stretch>
                        </a:blipFill>
                      </a:tcPr>
                    </a:tc>
                    <a:tc>
                      <a:txBody>
                        <a:bodyPr/>
                        <a:lstStyle/>
                        <a:p>
                          <a:endParaRPr lang="en-US"/>
                        </a:p>
                      </a:txBody>
                      <a:tcPr>
                        <a:blipFill>
                          <a:blip r:embed="rId4"/>
                          <a:stretch>
                            <a:fillRect l="-100326" t="-311475" r="-651" b="-3279"/>
                          </a:stretch>
                        </a:blipFill>
                      </a:tcPr>
                    </a:tc>
                    <a:extLst>
                      <a:ext uri="{0D108BD9-81ED-4DB2-BD59-A6C34878D82A}">
                        <a16:rowId xmlns:a16="http://schemas.microsoft.com/office/drawing/2014/main" val="491117285"/>
                      </a:ext>
                    </a:extLst>
                  </a:tr>
                </a:tbl>
              </a:graphicData>
            </a:graphic>
          </p:graphicFrame>
        </mc:Fallback>
      </mc:AlternateContent>
      <p:sp>
        <p:nvSpPr>
          <p:cNvPr id="7" name="TextBox 6">
            <a:extLst>
              <a:ext uri="{FF2B5EF4-FFF2-40B4-BE49-F238E27FC236}">
                <a16:creationId xmlns:a16="http://schemas.microsoft.com/office/drawing/2014/main" id="{59F1EA6D-1983-43DD-ACFD-2C7CDF78B46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https://en.wikipedia.org/wiki/Book_of_Enoch</a:t>
            </a:r>
            <a:endParaRPr lang="en-US" sz="1200" dirty="0"/>
          </a:p>
        </p:txBody>
      </p:sp>
    </p:spTree>
    <p:extLst>
      <p:ext uri="{BB962C8B-B14F-4D97-AF65-F5344CB8AC3E}">
        <p14:creationId xmlns:p14="http://schemas.microsoft.com/office/powerpoint/2010/main" val="20782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the planets in the Solar System orbit the Sun in an anticlockwise direction as viewed from above Earth's north pole. Most planets also rotate on their axes in an anti-clockwise direction, but Venus rotates clockwise in retrograde rotation once every </a:t>
                </a:r>
                <a14:m>
                  <m:oMath xmlns:m="http://schemas.openxmlformats.org/officeDocument/2006/math">
                    <m:r>
                      <a:rPr lang="en-US" sz="1600" b="1" i="1" dirty="0" smtClean="0">
                        <a:latin typeface="Cambria Math" panose="02040503050406030204" pitchFamily="18" charset="0"/>
                      </a:rPr>
                      <m:t>𝟐𝟒𝟑</m:t>
                    </m:r>
                  </m:oMath>
                </a14:m>
                <a:r>
                  <a:rPr lang="en-US" sz="1600" dirty="0"/>
                  <a:t> Earth days—the slowest rotation of any planet. Because its rotation is so slow, Venus is very close to spherical.</a:t>
                </a:r>
              </a:p>
              <a:p>
                <a:pPr indent="-246888">
                  <a:lnSpc>
                    <a:spcPct val="90000"/>
                  </a:lnSpc>
                  <a:spcAft>
                    <a:spcPts val="600"/>
                  </a:spcAft>
                </a:pPr>
                <a:endParaRPr lang="en-US" sz="1600" dirty="0"/>
              </a:p>
              <a:p>
                <a:pPr indent="-246888">
                  <a:lnSpc>
                    <a:spcPct val="90000"/>
                  </a:lnSpc>
                  <a:spcAft>
                    <a:spcPts val="600"/>
                  </a:spcAft>
                </a:pPr>
                <a:r>
                  <a:rPr lang="en-US" sz="1600" dirty="0"/>
                  <a:t>However, if the equatorial radius of Venus was adjusted to the same “flattening” ratio as Earth’s (its ratio of its equatorial to polar radius), then Venus and Earth would have an equatorial circumference ratio of </a:t>
                </a:r>
                <a:r>
                  <a:rPr lang="en-US" sz="1600" b="1" dirty="0"/>
                  <a:t>exactly</a:t>
                </a:r>
                <a:r>
                  <a:rPr lang="en-US" sz="1600" dirty="0"/>
                  <a:t>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𝟐𝟏</m:t>
                    </m:r>
                  </m:oMath>
                </a14:m>
                <a:r>
                  <a:rPr lang="en-US" sz="1600" dirty="0"/>
                  <a:t>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m:t>
                    </m:r>
                  </m:oMath>
                </a14:m>
                <a:r>
                  <a:rPr lang="en-US" sz="1600" dirty="0"/>
                  <a:t>), respectfully. The equatorial radius of Venus would be increased from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to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adjustment simulates a comparable rotation to that of Earth. The table below displays the resulting equatorial circumference ratio of Venus to Earth in sacred cubits.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941867"/>
              </a:xfrm>
              <a:prstGeom prst="rect">
                <a:avLst/>
              </a:prstGeom>
              <a:blipFill>
                <a:blip r:embed="rId2"/>
                <a:stretch>
                  <a:fillRect l="-332" t="-1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Venus: Equatorial Circumference</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37084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021384142"/>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51816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endParaRPr lang="en-US"/>
                        </a:p>
                      </a:txBody>
                      <a:tcPr>
                        <a:blipFill>
                          <a:blip r:embed="rId3"/>
                          <a:stretch>
                            <a:fillRect l="-64337" t="-140984" r="-571" b="-104918"/>
                          </a:stretch>
                        </a:blipFill>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endParaRPr lang="en-US"/>
                        </a:p>
                      </a:txBody>
                      <a:tcPr>
                        <a:blipFill>
                          <a:blip r:embed="rId3"/>
                          <a:stretch>
                            <a:fillRect l="-64337" t="-240984" r="-571" b="-4918"/>
                          </a:stretch>
                        </a:blipFill>
                      </a:tcPr>
                    </a:tc>
                    <a:extLst>
                      <a:ext uri="{0D108BD9-81ED-4DB2-BD59-A6C34878D82A}">
                        <a16:rowId xmlns:a16="http://schemas.microsoft.com/office/drawing/2014/main" val="1021384142"/>
                      </a:ext>
                    </a:extLst>
                  </a:tr>
                </a:tbl>
              </a:graphicData>
            </a:graphic>
          </p:graphicFrame>
        </mc:Fallback>
      </mc:AlternateContent>
      <p:sp>
        <p:nvSpPr>
          <p:cNvPr id="9" name="TextBox 8">
            <a:extLst>
              <a:ext uri="{FF2B5EF4-FFF2-40B4-BE49-F238E27FC236}">
                <a16:creationId xmlns:a16="http://schemas.microsoft.com/office/drawing/2014/main" id="{A44DB3C8-D55E-4935-8E4D-13FC4BB366B2}"/>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https://en.wikipedia.org/wiki/Venus</a:t>
            </a:r>
            <a:endParaRPr lang="en-US" sz="1200" dirty="0"/>
          </a:p>
        </p:txBody>
      </p:sp>
    </p:spTree>
    <p:extLst>
      <p:ext uri="{BB962C8B-B14F-4D97-AF65-F5344CB8AC3E}">
        <p14:creationId xmlns:p14="http://schemas.microsoft.com/office/powerpoint/2010/main" val="369108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using the inverse ratio value of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oMath>
                </a14:m>
                <a:r>
                  <a:rPr lang="en-US" sz="1600" dirty="0"/>
                  <a:t> as a calibration value will create the following equatorial circumferences: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𝑪𝒂𝒍𝒊𝒃𝒓𝒂𝒕𝒊𝒐𝒏</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𝑽𝒂𝒍𝒖𝒆</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𝟒</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𝟑𝟕𝟓</m:t>
                                </m:r>
                              </m:oMath>
                            </m:oMathPara>
                          </a14:m>
                          <a:endParaRPr kumimoji="0" lang="en-US" sz="1400" b="1" u="none" strike="noStrike" kern="1200" cap="none" spc="0" normalizeH="0" baseline="0" noProof="0" dirty="0">
                            <a:ln>
                              <a:noFill/>
                            </a:ln>
                            <a:solidFill>
                              <a:srgbClr val="FFFFFF"/>
                            </a:solidFill>
                            <a:effectLst/>
                            <a:uLnTx/>
                            <a:uFillTx/>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1,675,175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4,166,667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u="none" dirty="0" smtClean="0">
                                    <a:latin typeface="Cambria Math" panose="02040503050406030204" pitchFamily="18" charset="0"/>
                                  </a:rPr>
                                  <m:t>𝟒</m:t>
                                </m:r>
                                <m:r>
                                  <a:rPr lang="en-US" sz="1400" b="1" i="1" u="none" dirty="0" smtClean="0">
                                    <a:latin typeface="Cambria Math" panose="02040503050406030204" pitchFamily="18" charset="0"/>
                                  </a:rPr>
                                  <m:t>,</m:t>
                                </m:r>
                                <m:r>
                                  <a:rPr lang="en-US" sz="1400" b="1" i="1" u="none" dirty="0" smtClean="0">
                                    <a:latin typeface="Cambria Math" panose="02040503050406030204" pitchFamily="18" charset="0"/>
                                  </a:rPr>
                                  <m:t>𝟑𝟕𝟓</m:t>
                                </m:r>
                                <m:r>
                                  <a:rPr lang="en-US" sz="1400" b="0" i="1" u="none" dirty="0" smtClean="0">
                                    <a:latin typeface="Cambria Math" panose="02040503050406030204" pitchFamily="18" charset="0"/>
                                  </a:rPr>
                                  <m:t>,000</m:t>
                                </m:r>
                              </m:oMath>
                            </m:oMathPara>
                          </a14:m>
                          <a:endParaRPr lang="en-US" sz="14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2,333,334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17,500,000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16,800,000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66497483"/>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endParaRPr lang="en-US"/>
                        </a:p>
                      </a:txBody>
                      <a:tcPr>
                        <a:blipFill>
                          <a:blip r:embed="rId3"/>
                          <a:stretch>
                            <a:fillRect l="-130" t="-1639" r="-518" b="-92950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endParaRPr lang="en-US"/>
                        </a:p>
                      </a:txBody>
                      <a:tcPr>
                        <a:blipFill>
                          <a:blip r:embed="rId3"/>
                          <a:stretch>
                            <a:fillRect l="-35140" t="-186364" r="-699" b="-666667"/>
                          </a:stretch>
                        </a:blipFill>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endParaRPr lang="en-US"/>
                        </a:p>
                      </a:txBody>
                      <a:tcPr>
                        <a:blipFill>
                          <a:blip r:embed="rId3"/>
                          <a:stretch>
                            <a:fillRect l="-35140" t="-282090" r="-699" b="-556716"/>
                          </a:stretch>
                        </a:blipFill>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endParaRPr lang="en-US"/>
                        </a:p>
                      </a:txBody>
                      <a:tcPr>
                        <a:blipFill>
                          <a:blip r:embed="rId3"/>
                          <a:stretch>
                            <a:fillRect l="-35140" t="-387879" r="-699" b="-465152"/>
                          </a:stretch>
                        </a:blipFill>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endParaRPr lang="en-US"/>
                        </a:p>
                      </a:txBody>
                      <a:tcPr>
                        <a:blipFill>
                          <a:blip r:embed="rId3"/>
                          <a:stretch>
                            <a:fillRect l="-35140" t="-527869" r="-699" b="-403279"/>
                          </a:stretch>
                        </a:blipFill>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endParaRPr lang="en-US"/>
                        </a:p>
                      </a:txBody>
                      <a:tcPr>
                        <a:blipFill>
                          <a:blip r:embed="rId3"/>
                          <a:stretch>
                            <a:fillRect l="-35140" t="-627869" r="-699" b="-303279"/>
                          </a:stretch>
                        </a:blipFill>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endParaRPr lang="en-US"/>
                        </a:p>
                      </a:txBody>
                      <a:tcPr>
                        <a:blipFill>
                          <a:blip r:embed="rId3"/>
                          <a:stretch>
                            <a:fillRect l="-35140" t="-727869" r="-699" b="-203279"/>
                          </a:stretch>
                        </a:blipFill>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endParaRPr lang="en-US"/>
                        </a:p>
                      </a:txBody>
                      <a:tcPr>
                        <a:blipFill>
                          <a:blip r:embed="rId3"/>
                          <a:stretch>
                            <a:fillRect l="-35140" t="-827869" r="-699" b="-103279"/>
                          </a:stretch>
                        </a:blipFill>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endParaRPr lang="en-US"/>
                        </a:p>
                      </a:txBody>
                      <a:tcPr>
                        <a:blipFill>
                          <a:blip r:embed="rId3"/>
                          <a:stretch>
                            <a:fillRect l="-35140" t="-927869" r="-699" b="-3279"/>
                          </a:stretch>
                        </a:blipFill>
                      </a:tcPr>
                    </a:tc>
                    <a:extLst>
                      <a:ext uri="{0D108BD9-81ED-4DB2-BD59-A6C34878D82A}">
                        <a16:rowId xmlns:a16="http://schemas.microsoft.com/office/drawing/2014/main" val="3166497483"/>
                      </a:ext>
                    </a:extLst>
                  </a:tr>
                </a:tbl>
              </a:graphicData>
            </a:graphic>
          </p:graphicFrame>
        </mc:Fallback>
      </mc:AlternateContent>
    </p:spTree>
    <p:extLst>
      <p:ext uri="{BB962C8B-B14F-4D97-AF65-F5344CB8AC3E}">
        <p14:creationId xmlns:p14="http://schemas.microsoft.com/office/powerpoint/2010/main" val="17881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Both antediluvian light-year offset ratios have the same </a:t>
            </a:r>
            <a:r>
              <a:rPr lang="en-US" sz="1600" b="1" dirty="0"/>
              <a:t>decimal value </a:t>
            </a:r>
            <a:r>
              <a:rPr lang="en-US" sz="1600" dirty="0"/>
              <a:t>as the </a:t>
            </a:r>
            <a:r>
              <a:rPr lang="en-US" sz="1600" b="1" dirty="0"/>
              <a:t>current</a:t>
            </a:r>
            <a:r>
              <a:rPr lang="en-US" sz="1600" dirty="0"/>
              <a:t> maximum orbital radius of Earth.</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 Earth</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54" t="-103279" r="-136041" b="-3279"/>
                          </a:stretch>
                        </a:blipFill>
                      </a:tcPr>
                    </a:tc>
                    <a:tc>
                      <a:txBody>
                        <a:bodyPr/>
                        <a:lstStyle/>
                        <a:p>
                          <a:endParaRPr lang="en-US"/>
                        </a:p>
                      </a:txBody>
                      <a:tcPr>
                        <a:blipFill>
                          <a:blip r:embed="rId2"/>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sup>
                                </m:sSup>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08" t="-103279" r="-43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54" t="-103279" r="-136041" b="-3279"/>
                          </a:stretch>
                        </a:blipFill>
                      </a:tcPr>
                    </a:tc>
                    <a:tc>
                      <a:txBody>
                        <a:bodyPr/>
                        <a:lstStyle/>
                        <a:p>
                          <a:endParaRPr lang="en-US"/>
                        </a:p>
                      </a:txBody>
                      <a:tcPr>
                        <a:blipFill>
                          <a:blip r:embed="rId4"/>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40626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sometimes called the Öpik–Oort cloud, first described in 1950 by the Dutch astronomer Jan Oort, is a theoretical concept of a cloud of predominantly icy planetesimals proposed to surround the Sun at distances (radius) ranging from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i="1" dirty="0">
                        <a:latin typeface="Cambria Math" panose="02040503050406030204" pitchFamily="18" charset="0"/>
                      </a:rPr>
                      <m:t>𝑙𝑖𝑔h𝑡</m:t>
                    </m:r>
                    <m:r>
                      <a:rPr lang="en-US" sz="1600" i="1" dirty="0">
                        <a:latin typeface="Cambria Math" panose="02040503050406030204" pitchFamily="18" charset="0"/>
                      </a:rPr>
                      <m:t>−</m:t>
                    </m:r>
                    <m:r>
                      <a:rPr lang="en-US" sz="1600" i="1" dirty="0">
                        <a:latin typeface="Cambria Math" panose="02040503050406030204" pitchFamily="18" charset="0"/>
                      </a:rPr>
                      <m:t>𝑦𝑒𝑎𝑟𝑠</m:t>
                    </m:r>
                  </m:oMath>
                </a14:m>
                <a:r>
                  <a:rPr lang="en-US" sz="1600" dirty="0"/>
                  <a:t>). </a:t>
                </a:r>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p:pic>
        <p:nvPicPr>
          <p:cNvPr id="1026" name="Picture 2">
            <a:extLst>
              <a:ext uri="{FF2B5EF4-FFF2-40B4-BE49-F238E27FC236}">
                <a16:creationId xmlns:a16="http://schemas.microsoft.com/office/drawing/2014/main" id="{935D2E11-6316-4978-A91D-F3477AB5405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4067" y="2857500"/>
            <a:ext cx="6055923"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3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is divided into two regions: a disc-shaped inner Oort cloud (or </a:t>
                </a:r>
                <a:r>
                  <a:rPr lang="en-US" sz="1600" b="1" dirty="0"/>
                  <a:t>Hills</a:t>
                </a:r>
                <a:r>
                  <a:rPr lang="en-US" sz="1600" dirty="0"/>
                  <a:t> cloud) and a spherical outer Oort cloud. Both regions lie beyond the heliosphere and in interstellar space. The outer limit of the Oort cloud defines the cosmographic boundary of the Solar System and the extent of the Sun's Hill sphere. </a:t>
                </a:r>
              </a:p>
              <a:p>
                <a:pPr indent="-246888">
                  <a:lnSpc>
                    <a:spcPct val="90000"/>
                  </a:lnSpc>
                  <a:spcAft>
                    <a:spcPts val="600"/>
                  </a:spcAft>
                </a:pPr>
                <a:endParaRPr lang="en-US" sz="1600" dirty="0"/>
              </a:p>
              <a:p>
                <a:pPr indent="-246888">
                  <a:lnSpc>
                    <a:spcPct val="90000"/>
                  </a:lnSpc>
                  <a:spcAft>
                    <a:spcPts val="600"/>
                  </a:spcAft>
                </a:pPr>
                <a:r>
                  <a:rPr lang="en-US" sz="1600" dirty="0"/>
                  <a:t>Note that the outer boundary of the Oort cloud is located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oMath>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r>
                        <a:rPr lang="en-US" sz="1600" b="1" i="1" dirty="0" smtClean="0">
                          <a:latin typeface="Cambria Math" panose="02040503050406030204" pitchFamily="18" charset="0"/>
                        </a:rPr>
                        <m:t>𝑬𝒂𝒓𝒕𝒉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𝑨𝒗𝒈</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r>
                        <a:rPr lang="en-US" sz="1600" b="1" i="0"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𝑷</m:t>
                      </m:r>
                      <m:r>
                        <a:rPr lang="en-US" sz="1600" b="1" i="1" dirty="0" smtClean="0">
                          <a:latin typeface="Cambria Math" panose="02040503050406030204" pitchFamily="18" charset="0"/>
                        </a:rPr>
                        <m:t>−</m:t>
                      </m:r>
                      <m:r>
                        <a:rPr lang="en-US" sz="1600" b="1" i="1" dirty="0" smtClean="0">
                          <a:latin typeface="Cambria Math" panose="02040503050406030204" pitchFamily="18" charset="0"/>
                        </a:rPr>
                        <m:t>𝑹𝒂𝒕𝒊𝒐</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r="-56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20E4E5-7CA3-4FB5-819B-78EFFB76CECF}"/>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0" name="TextBox 9">
                <a:extLst>
                  <a:ext uri="{FF2B5EF4-FFF2-40B4-BE49-F238E27FC236}">
                    <a16:creationId xmlns:a16="http://schemas.microsoft.com/office/drawing/2014/main" id="{0220E4E5-7CA3-4FB5-819B-78EFFB76CECF}"/>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4"/>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34420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 &amp; 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from Plato’s War Chariot. This number, when multiplied by the distance to the outer boundary of the Oort Cloud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equal the minimum orbital radius of Jupiter.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𝑴𝒊𝒏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𝑶𝒓𝒃𝒊𝒕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𝒐𝒇</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𝑱𝒖𝒑𝒊𝒕𝒆𝒓</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ea typeface="Cambria Math" panose="02040503050406030204" pitchFamily="18" charset="0"/>
                            </a:rPr>
                          </m:ctrlPr>
                        </m:sSubSupPr>
                        <m:e>
                          <m:r>
                            <a:rPr lang="en-US" sz="1600" b="1" i="1" dirty="0">
                              <a:latin typeface="Cambria Math" panose="02040503050406030204" pitchFamily="18" charset="0"/>
                              <a:ea typeface="Cambria Math" panose="02040503050406030204" pitchFamily="18" charset="0"/>
                            </a:rPr>
                            <m:t>𝑷</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𝑹𝒂𝒕𝒊𝒐</m:t>
                          </m:r>
                        </m:e>
                        <m:sub>
                          <m:r>
                            <a:rPr lang="en-US" sz="1600" b="1" i="1" dirty="0" smtClean="0">
                              <a:latin typeface="Cambria Math" panose="02040503050406030204" pitchFamily="18" charset="0"/>
                              <a:ea typeface="Cambria Math" panose="02040503050406030204" pitchFamily="18" charset="0"/>
                            </a:rPr>
                            <m:t>𝑱𝒖𝒑𝒊𝒕𝒆𝒓</m:t>
                          </m:r>
                        </m:sub>
                        <m:sup>
                          <m:r>
                            <a:rPr lang="en-US" sz="1600" b="1" i="1" dirty="0" smtClean="0">
                              <a:latin typeface="Cambria Math" panose="02040503050406030204" pitchFamily="18" charset="0"/>
                              <a:ea typeface="Cambria Math" panose="02040503050406030204" pitchFamily="18" charset="0"/>
                            </a:rPr>
                            <m:t>𝑴𝒊𝒏</m:t>
                          </m:r>
                        </m:sup>
                      </m:sSub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𝟒𝟏</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entire War Chariot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represents the average orbital radius of Earth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p>
              <a:p>
                <a:pPr indent="-246888">
                  <a:lnSpc>
                    <a:spcPct val="90000"/>
                  </a:lnSpc>
                  <a:spcAft>
                    <a:spcPts val="600"/>
                  </a:spcAft>
                </a:pPr>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𝟐𝟐𝟎𝟏𝟏𝟐𝟐𝟐𝟑𝟑𝟒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𝑶𝒐𝒓𝒕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𝑪𝒍𝒐𝒖𝒅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𝑩𝒐𝒖𝒅𝒂𝒓𝒚</m:t>
                    </m:r>
                  </m:oMath>
                </a14:m>
                <a:r>
                  <a:rPr lang="en-US" sz="1600" dirty="0"/>
                  <a:t> </a:t>
                </a:r>
              </a:p>
              <a:p>
                <a:pPr indent="-246888" algn="ctr">
                  <a:lnSpc>
                    <a:spcPct val="90000"/>
                  </a:lnSpc>
                  <a:spcAft>
                    <a:spcPts val="600"/>
                  </a:spcAft>
                </a:pPr>
                <a:endParaRPr lang="en-US" sz="1600" dirty="0"/>
              </a:p>
              <a:p>
                <a:pPr indent="-246888">
                  <a:lnSpc>
                    <a:spcPct val="90000"/>
                  </a:lnSpc>
                  <a:spcAft>
                    <a:spcPts val="600"/>
                  </a:spcAft>
                </a:pPr>
                <a:r>
                  <a:rPr lang="en-US" sz="1600" dirty="0"/>
                  <a:t>This is an indicator that Plato knew the distance to the boundary of the solar system (Oort Cloud) and was “embedding” this information within his dialogue(s). </a:t>
                </a:r>
              </a:p>
              <a:p>
                <a:pPr indent="-246888" algn="ctr">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0F151E-3899-484D-93AE-DFBA156A7C1D}"/>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7" name="TextBox 6">
                <a:extLst>
                  <a:ext uri="{FF2B5EF4-FFF2-40B4-BE49-F238E27FC236}">
                    <a16:creationId xmlns:a16="http://schemas.microsoft.com/office/drawing/2014/main" id="{160F151E-3899-484D-93AE-DFBA156A7C1D}"/>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3"/>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6518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gravity ant</a:t>
                </a:r>
                <a:r>
                  <a:rPr lang="en-US" sz="1600" dirty="0"/>
                  <a:t>.</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𝟓𝟕𝟗𝟎𝟕𝟖𝟔𝟗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013304807"/>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3"/>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3"/>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3"/>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3"/>
                          <a:stretch>
                            <a:fillRect l="-86" t="-559016" r="-430" b="-4918"/>
                          </a:stretch>
                        </a:blipFill>
                      </a:tcPr>
                    </a:tc>
                    <a:extLst>
                      <a:ext uri="{0D108BD9-81ED-4DB2-BD59-A6C34878D82A}">
                        <a16:rowId xmlns:a16="http://schemas.microsoft.com/office/drawing/2014/main" val="3013304807"/>
                      </a:ext>
                    </a:extLst>
                  </a:tr>
                </a:tbl>
              </a:graphicData>
            </a:graphic>
          </p:graphicFrame>
        </mc:Fallback>
      </mc:AlternateContent>
      <p:sp>
        <p:nvSpPr>
          <p:cNvPr id="11" name="TextBox 10">
            <a:extLst>
              <a:ext uri="{FF2B5EF4-FFF2-40B4-BE49-F238E27FC236}">
                <a16:creationId xmlns:a16="http://schemas.microsoft.com/office/drawing/2014/main" id="{529965D9-0101-4DD7-9C9A-4A10CAFD92A8}"/>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https://en.wikipedia.org/wiki/Parsec</a:t>
            </a:r>
            <a:endParaRPr lang="en-US" sz="1200" dirty="0"/>
          </a:p>
        </p:txBody>
      </p:sp>
    </p:spTree>
    <p:extLst>
      <p:ext uri="{BB962C8B-B14F-4D97-AF65-F5344CB8AC3E}">
        <p14:creationId xmlns:p14="http://schemas.microsoft.com/office/powerpoint/2010/main" val="393448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light ant. </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p:sp>
        <p:nvSpPr>
          <p:cNvPr id="11" name="TextBox 10">
            <a:extLst>
              <a:ext uri="{FF2B5EF4-FFF2-40B4-BE49-F238E27FC236}">
                <a16:creationId xmlns:a16="http://schemas.microsoft.com/office/drawing/2014/main" id="{529965D9-0101-4DD7-9C9A-4A10CAFD92A8}"/>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https://en.wikipedia.org/wiki/Parsec</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𝟐𝟐𝟒𝟏𝟕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𝟒𝟒𝟏𝟐𝟔𝟐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𝟓𝟖𝟕𝟔𝟖𝟎𝟗𝟔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965717228"/>
                      </a:ext>
                    </a:extLst>
                  </a:tr>
                </a:tbl>
              </a:graphicData>
            </a:graphic>
          </p:graphicFrame>
        </mc:Choice>
        <mc:Fallback xmlns="">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4"/>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4"/>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4"/>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4"/>
                          <a:stretch>
                            <a:fillRect l="-86" t="-559016" r="-430" b="-4918"/>
                          </a:stretch>
                        </a:blipFill>
                      </a:tcPr>
                    </a:tc>
                    <a:extLst>
                      <a:ext uri="{0D108BD9-81ED-4DB2-BD59-A6C34878D82A}">
                        <a16:rowId xmlns:a16="http://schemas.microsoft.com/office/drawing/2014/main" val="3965717228"/>
                      </a:ext>
                    </a:extLst>
                  </a:tr>
                </a:tbl>
              </a:graphicData>
            </a:graphic>
          </p:graphicFrame>
        </mc:Fallback>
      </mc:AlternateContent>
    </p:spTree>
    <p:extLst>
      <p:ext uri="{BB962C8B-B14F-4D97-AF65-F5344CB8AC3E}">
        <p14:creationId xmlns:p14="http://schemas.microsoft.com/office/powerpoint/2010/main" val="66536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Model Solar System</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3400"/>
                <a:ext cx="7516442" cy="1370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and how they represent various physical constants, mathematics, and aspects of the Standard Model of physics. The purpose is to underline the many “conspicuous” properties of the solar system, which is assumed to have formed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“naturally”.</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3400"/>
                <a:ext cx="7516442" cy="1370085"/>
              </a:xfrm>
              <a:prstGeom prst="rect">
                <a:avLst/>
              </a:prstGeom>
              <a:blipFill>
                <a:blip r:embed="rId2"/>
                <a:stretch>
                  <a:fillRect l="-406" t="-3125" r="-1703"/>
                </a:stretch>
              </a:blipFill>
            </p:spPr>
            <p:txBody>
              <a:bodyPr/>
              <a:lstStyle/>
              <a:p>
                <a:r>
                  <a:rPr lang="en-US">
                    <a:noFill/>
                  </a:rPr>
                  <a:t> </a:t>
                </a:r>
              </a:p>
            </p:txBody>
          </p:sp>
        </mc:Fallback>
      </mc:AlternateContent>
    </p:spTree>
    <p:extLst>
      <p:ext uri="{BB962C8B-B14F-4D97-AF65-F5344CB8AC3E}">
        <p14:creationId xmlns:p14="http://schemas.microsoft.com/office/powerpoint/2010/main" val="54301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Earth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inverse of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Earth: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09865199"/>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Earth is a </a:t>
                </a:r>
                <a:r>
                  <a:rPr lang="en-US" sz="1600" b="1" dirty="0"/>
                  <a:t>virtual representation</a:t>
                </a:r>
                <a:r>
                  <a:rPr lang="en-US" sz="1600" dirty="0"/>
                  <a:t> of the inverse of speed of light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r>
                          <a:rPr lang="en-US" sz="1600" b="1" i="1" dirty="0">
                            <a:latin typeface="Cambria Math" panose="02040503050406030204" pitchFamily="18" charset="0"/>
                          </a:rPr>
                          <m:t>𝒄</m:t>
                        </m:r>
                      </m:den>
                    </m:f>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26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Inverse of Speed of Light (</a:t>
                          </a:r>
                          <a14:m>
                            <m:oMath xmlns:m="http://schemas.openxmlformats.org/officeDocument/2006/math">
                              <m:f>
                                <m:fPr>
                                  <m:type m:val="skw"/>
                                  <m:ctrlPr>
                                    <a:rPr lang="en-US" sz="1400"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𝒄</m:t>
                                  </m:r>
                                </m:den>
                              </m:f>
                            </m:oMath>
                          </a14:m>
                          <a:r>
                            <a:rPr lang="en-US" sz="1400" dirty="0"/>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600"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𝒄</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764423970"/>
                  </p:ext>
                </p:extLst>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5"/>
                          <a:stretch>
                            <a:fillRect l="-94" t="-77049" r="-376" b="-301639"/>
                          </a:stretch>
                        </a:blipFill>
                      </a:tcPr>
                    </a:tc>
                    <a:extLst>
                      <a:ext uri="{0D108BD9-81ED-4DB2-BD59-A6C34878D82A}">
                        <a16:rowId xmlns:a16="http://schemas.microsoft.com/office/drawing/2014/main" val="3496991546"/>
                      </a:ext>
                    </a:extLst>
                  </a:tr>
                  <a:tr h="373063">
                    <a:tc>
                      <a:txBody>
                        <a:bodyPr/>
                        <a:lstStyle/>
                        <a:p>
                          <a:endParaRPr lang="en-US"/>
                        </a:p>
                      </a:txBody>
                      <a:tcPr>
                        <a:blipFill>
                          <a:blip r:embed="rId5"/>
                          <a:stretch>
                            <a:fillRect l="-94" t="-174194" r="-376" b="-196774"/>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718042BF-ACEB-4626-A7E7-C642C543ED3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https://en.wikipedia.org/wiki/Standard_Model</a:t>
            </a:r>
            <a:endParaRPr lang="en-US" sz="1200" dirty="0"/>
          </a:p>
        </p:txBody>
      </p:sp>
    </p:spTree>
    <p:extLst>
      <p:ext uri="{BB962C8B-B14F-4D97-AF65-F5344CB8AC3E}">
        <p14:creationId xmlns:p14="http://schemas.microsoft.com/office/powerpoint/2010/main" val="1694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Mars is equal to </a:t>
            </a:r>
            <a:r>
              <a:rPr lang="en-US" sz="1600" b="1" dirty="0"/>
              <a:t>both</a:t>
            </a:r>
            <a:r>
              <a:rPr lang="en-US" sz="1600" dirty="0"/>
              <a:t> the decimal and quantitative value for the inverse of the mass of the top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=6.9426×</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4012790138"/>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Mars is a </a:t>
            </a:r>
            <a:r>
              <a:rPr lang="en-US" sz="1600" b="1" dirty="0"/>
              <a:t>virtual representation</a:t>
            </a:r>
            <a:r>
              <a:rPr lang="en-US" sz="1600" dirty="0"/>
              <a:t> of the inverse of the mass of the top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6.9250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𝟒𝟒𝟑𝟕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https://en.wikipedia.org/wiki/Top_quark</a:t>
            </a:r>
            <a:endParaRPr lang="en-US" sz="1200" dirty="0"/>
          </a:p>
        </p:txBody>
      </p:sp>
    </p:spTree>
    <p:extLst>
      <p:ext uri="{BB962C8B-B14F-4D97-AF65-F5344CB8AC3E}">
        <p14:creationId xmlns:p14="http://schemas.microsoft.com/office/powerpoint/2010/main" val="4688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radius and circumference information for </a:t>
                </a:r>
                <a14:m>
                  <m:oMath xmlns:m="http://schemas.openxmlformats.org/officeDocument/2006/math">
                    <m:r>
                      <a:rPr lang="en-US" sz="1600" b="1" i="1" dirty="0" smtClean="0">
                        <a:latin typeface="Cambria Math" panose="02040503050406030204" pitchFamily="18" charset="0"/>
                      </a:rPr>
                      <m:t>𝟗</m:t>
                    </m:r>
                  </m:oMath>
                </a14:m>
                <a:r>
                  <a:rPr lang="en-US" sz="1600" dirty="0"/>
                  <a:t> of the planets/dwarf planets of the solar system. All units are displayed in ants. Values rounded within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37084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𝟖𝟔𝟎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51816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endParaRPr lang="en-US"/>
                        </a:p>
                      </a:txBody>
                      <a:tcPr>
                        <a:blipFill>
                          <a:blip r:embed="rId3"/>
                          <a:stretch>
                            <a:fillRect l="-101325" t="-140984" r="-301987" b="-803279"/>
                          </a:stretch>
                        </a:blipFill>
                      </a:tcPr>
                    </a:tc>
                    <a:tc>
                      <a:txBody>
                        <a:bodyPr/>
                        <a:lstStyle/>
                        <a:p>
                          <a:endParaRPr lang="en-US"/>
                        </a:p>
                      </a:txBody>
                      <a:tcPr>
                        <a:blipFill>
                          <a:blip r:embed="rId3"/>
                          <a:stretch>
                            <a:fillRect l="-200660" t="-140984" r="-200990" b="-803279"/>
                          </a:stretch>
                        </a:blipFill>
                      </a:tcPr>
                    </a:tc>
                    <a:tc>
                      <a:txBody>
                        <a:bodyPr/>
                        <a:lstStyle/>
                        <a:p>
                          <a:endParaRPr lang="en-US"/>
                        </a:p>
                      </a:txBody>
                      <a:tcPr>
                        <a:blipFill>
                          <a:blip r:embed="rId3"/>
                          <a:stretch>
                            <a:fillRect l="-301656" t="-140984" r="-101656" b="-803279"/>
                          </a:stretch>
                        </a:blipFill>
                      </a:tcPr>
                    </a:tc>
                    <a:tc>
                      <a:txBody>
                        <a:bodyPr/>
                        <a:lstStyle/>
                        <a:p>
                          <a:endParaRPr lang="en-US"/>
                        </a:p>
                      </a:txBody>
                      <a:tcPr>
                        <a:blipFill>
                          <a:blip r:embed="rId3"/>
                          <a:stretch>
                            <a:fillRect l="-400330" t="-140984" r="-1320" b="-8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3"/>
                          <a:stretch>
                            <a:fillRect l="-101325" t="-240984" r="-301987" b="-703279"/>
                          </a:stretch>
                        </a:blipFill>
                      </a:tcPr>
                    </a:tc>
                    <a:tc>
                      <a:txBody>
                        <a:bodyPr/>
                        <a:lstStyle/>
                        <a:p>
                          <a:endParaRPr lang="en-US"/>
                        </a:p>
                      </a:txBody>
                      <a:tcPr>
                        <a:blipFill>
                          <a:blip r:embed="rId3"/>
                          <a:stretch>
                            <a:fillRect l="-200660" t="-240984" r="-200990" b="-703279"/>
                          </a:stretch>
                        </a:blipFill>
                      </a:tcPr>
                    </a:tc>
                    <a:tc>
                      <a:txBody>
                        <a:bodyPr/>
                        <a:lstStyle/>
                        <a:p>
                          <a:endParaRPr lang="en-US"/>
                        </a:p>
                      </a:txBody>
                      <a:tcPr>
                        <a:blipFill>
                          <a:blip r:embed="rId3"/>
                          <a:stretch>
                            <a:fillRect l="-301656" t="-240984" r="-101656" b="-703279"/>
                          </a:stretch>
                        </a:blipFill>
                      </a:tcPr>
                    </a:tc>
                    <a:tc>
                      <a:txBody>
                        <a:bodyPr/>
                        <a:lstStyle/>
                        <a:p>
                          <a:endParaRPr lang="en-US"/>
                        </a:p>
                      </a:txBody>
                      <a:tcPr>
                        <a:blipFill>
                          <a:blip r:embed="rId3"/>
                          <a:stretch>
                            <a:fillRect l="-400330" t="-240984" r="-1320" b="-7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3"/>
                          <a:stretch>
                            <a:fillRect l="-101325" t="-340984" r="-301987" b="-603279"/>
                          </a:stretch>
                        </a:blipFill>
                      </a:tcPr>
                    </a:tc>
                    <a:tc>
                      <a:txBody>
                        <a:bodyPr/>
                        <a:lstStyle/>
                        <a:p>
                          <a:endParaRPr lang="en-US"/>
                        </a:p>
                      </a:txBody>
                      <a:tcPr>
                        <a:blipFill>
                          <a:blip r:embed="rId3"/>
                          <a:stretch>
                            <a:fillRect l="-200660" t="-340984" r="-200990" b="-603279"/>
                          </a:stretch>
                        </a:blipFill>
                      </a:tcPr>
                    </a:tc>
                    <a:tc>
                      <a:txBody>
                        <a:bodyPr/>
                        <a:lstStyle/>
                        <a:p>
                          <a:endParaRPr lang="en-US"/>
                        </a:p>
                      </a:txBody>
                      <a:tcPr>
                        <a:blipFill>
                          <a:blip r:embed="rId3"/>
                          <a:stretch>
                            <a:fillRect l="-301656" t="-340984" r="-101656" b="-603279"/>
                          </a:stretch>
                        </a:blipFill>
                      </a:tcPr>
                    </a:tc>
                    <a:tc>
                      <a:txBody>
                        <a:bodyPr/>
                        <a:lstStyle/>
                        <a:p>
                          <a:endParaRPr lang="en-US"/>
                        </a:p>
                      </a:txBody>
                      <a:tcPr>
                        <a:blipFill>
                          <a:blip r:embed="rId3"/>
                          <a:stretch>
                            <a:fillRect l="-400330" t="-340984" r="-1320" b="-603279"/>
                          </a:stretch>
                        </a:blipFill>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endParaRPr lang="en-US"/>
                        </a:p>
                      </a:txBody>
                      <a:tcPr>
                        <a:blipFill>
                          <a:blip r:embed="rId3"/>
                          <a:stretch>
                            <a:fillRect l="-101325" t="-440984" r="-301987" b="-503279"/>
                          </a:stretch>
                        </a:blipFill>
                      </a:tcPr>
                    </a:tc>
                    <a:tc>
                      <a:txBody>
                        <a:bodyPr/>
                        <a:lstStyle/>
                        <a:p>
                          <a:endParaRPr lang="en-US"/>
                        </a:p>
                      </a:txBody>
                      <a:tcPr>
                        <a:blipFill>
                          <a:blip r:embed="rId3"/>
                          <a:stretch>
                            <a:fillRect l="-200660" t="-440984" r="-200990" b="-503279"/>
                          </a:stretch>
                        </a:blipFill>
                      </a:tcPr>
                    </a:tc>
                    <a:tc>
                      <a:txBody>
                        <a:bodyPr/>
                        <a:lstStyle/>
                        <a:p>
                          <a:endParaRPr lang="en-US"/>
                        </a:p>
                      </a:txBody>
                      <a:tcPr>
                        <a:blipFill>
                          <a:blip r:embed="rId3"/>
                          <a:stretch>
                            <a:fillRect l="-301656" t="-440984" r="-101656" b="-503279"/>
                          </a:stretch>
                        </a:blipFill>
                      </a:tcPr>
                    </a:tc>
                    <a:tc>
                      <a:txBody>
                        <a:bodyPr/>
                        <a:lstStyle/>
                        <a:p>
                          <a:endParaRPr lang="en-US"/>
                        </a:p>
                      </a:txBody>
                      <a:tcPr>
                        <a:blipFill>
                          <a:blip r:embed="rId3"/>
                          <a:stretch>
                            <a:fillRect l="-400330" t="-440984" r="-1320" b="-503279"/>
                          </a:stretch>
                        </a:blipFill>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endParaRPr lang="en-US"/>
                        </a:p>
                      </a:txBody>
                      <a:tcPr>
                        <a:blipFill>
                          <a:blip r:embed="rId3"/>
                          <a:stretch>
                            <a:fillRect l="-101325" t="-550000" r="-301987" b="-411667"/>
                          </a:stretch>
                        </a:blipFill>
                      </a:tcPr>
                    </a:tc>
                    <a:tc>
                      <a:txBody>
                        <a:bodyPr/>
                        <a:lstStyle/>
                        <a:p>
                          <a:endParaRPr lang="en-US"/>
                        </a:p>
                      </a:txBody>
                      <a:tcPr>
                        <a:blipFill>
                          <a:blip r:embed="rId3"/>
                          <a:stretch>
                            <a:fillRect l="-200660" t="-550000" r="-200990" b="-411667"/>
                          </a:stretch>
                        </a:blipFill>
                      </a:tcPr>
                    </a:tc>
                    <a:tc>
                      <a:txBody>
                        <a:bodyPr/>
                        <a:lstStyle/>
                        <a:p>
                          <a:endParaRPr lang="en-US"/>
                        </a:p>
                      </a:txBody>
                      <a:tcPr>
                        <a:blipFill>
                          <a:blip r:embed="rId3"/>
                          <a:stretch>
                            <a:fillRect l="-301656" t="-550000" r="-101656" b="-411667"/>
                          </a:stretch>
                        </a:blipFill>
                      </a:tcPr>
                    </a:tc>
                    <a:tc>
                      <a:txBody>
                        <a:bodyPr/>
                        <a:lstStyle/>
                        <a:p>
                          <a:endParaRPr lang="en-US"/>
                        </a:p>
                      </a:txBody>
                      <a:tcPr>
                        <a:blipFill>
                          <a:blip r:embed="rId3"/>
                          <a:stretch>
                            <a:fillRect l="-400330" t="-550000" r="-1320" b="-411667"/>
                          </a:stretch>
                        </a:blipFill>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endParaRPr lang="en-US"/>
                        </a:p>
                      </a:txBody>
                      <a:tcPr>
                        <a:blipFill>
                          <a:blip r:embed="rId3"/>
                          <a:stretch>
                            <a:fillRect l="-101325" t="-639344" r="-301987" b="-304918"/>
                          </a:stretch>
                        </a:blipFill>
                      </a:tcPr>
                    </a:tc>
                    <a:tc>
                      <a:txBody>
                        <a:bodyPr/>
                        <a:lstStyle/>
                        <a:p>
                          <a:endParaRPr lang="en-US"/>
                        </a:p>
                      </a:txBody>
                      <a:tcPr>
                        <a:blipFill>
                          <a:blip r:embed="rId3"/>
                          <a:stretch>
                            <a:fillRect l="-200660" t="-639344" r="-200990" b="-304918"/>
                          </a:stretch>
                        </a:blipFill>
                      </a:tcPr>
                    </a:tc>
                    <a:tc>
                      <a:txBody>
                        <a:bodyPr/>
                        <a:lstStyle/>
                        <a:p>
                          <a:endParaRPr lang="en-US"/>
                        </a:p>
                      </a:txBody>
                      <a:tcPr>
                        <a:blipFill>
                          <a:blip r:embed="rId3"/>
                          <a:stretch>
                            <a:fillRect l="-301656" t="-639344" r="-101656" b="-304918"/>
                          </a:stretch>
                        </a:blipFill>
                      </a:tcPr>
                    </a:tc>
                    <a:tc>
                      <a:txBody>
                        <a:bodyPr/>
                        <a:lstStyle/>
                        <a:p>
                          <a:endParaRPr lang="en-US"/>
                        </a:p>
                      </a:txBody>
                      <a:tcPr>
                        <a:blipFill>
                          <a:blip r:embed="rId3"/>
                          <a:stretch>
                            <a:fillRect l="-400330" t="-639344" r="-1320" b="-304918"/>
                          </a:stretch>
                        </a:blipFill>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endParaRPr lang="en-US"/>
                        </a:p>
                      </a:txBody>
                      <a:tcPr>
                        <a:blipFill>
                          <a:blip r:embed="rId3"/>
                          <a:stretch>
                            <a:fillRect l="-101325" t="-739344" r="-301987" b="-204918"/>
                          </a:stretch>
                        </a:blipFill>
                      </a:tcPr>
                    </a:tc>
                    <a:tc>
                      <a:txBody>
                        <a:bodyPr/>
                        <a:lstStyle/>
                        <a:p>
                          <a:endParaRPr lang="en-US"/>
                        </a:p>
                      </a:txBody>
                      <a:tcPr>
                        <a:blipFill>
                          <a:blip r:embed="rId3"/>
                          <a:stretch>
                            <a:fillRect l="-200660" t="-739344" r="-200990" b="-204918"/>
                          </a:stretch>
                        </a:blipFill>
                      </a:tcPr>
                    </a:tc>
                    <a:tc>
                      <a:txBody>
                        <a:bodyPr/>
                        <a:lstStyle/>
                        <a:p>
                          <a:endParaRPr lang="en-US"/>
                        </a:p>
                      </a:txBody>
                      <a:tcPr>
                        <a:blipFill>
                          <a:blip r:embed="rId3"/>
                          <a:stretch>
                            <a:fillRect l="-301656" t="-739344" r="-101656" b="-204918"/>
                          </a:stretch>
                        </a:blipFill>
                      </a:tcPr>
                    </a:tc>
                    <a:tc>
                      <a:txBody>
                        <a:bodyPr/>
                        <a:lstStyle/>
                        <a:p>
                          <a:endParaRPr lang="en-US"/>
                        </a:p>
                      </a:txBody>
                      <a:tcPr>
                        <a:blipFill>
                          <a:blip r:embed="rId3"/>
                          <a:stretch>
                            <a:fillRect l="-400330" t="-739344" r="-1320" b="-204918"/>
                          </a:stretch>
                        </a:blipFill>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endParaRPr lang="en-US"/>
                        </a:p>
                      </a:txBody>
                      <a:tcPr>
                        <a:blipFill>
                          <a:blip r:embed="rId3"/>
                          <a:stretch>
                            <a:fillRect l="-101325" t="-839344" r="-301987" b="-104918"/>
                          </a:stretch>
                        </a:blipFill>
                      </a:tcPr>
                    </a:tc>
                    <a:tc>
                      <a:txBody>
                        <a:bodyPr/>
                        <a:lstStyle/>
                        <a:p>
                          <a:endParaRPr lang="en-US"/>
                        </a:p>
                      </a:txBody>
                      <a:tcPr>
                        <a:blipFill>
                          <a:blip r:embed="rId3"/>
                          <a:stretch>
                            <a:fillRect l="-200660" t="-839344" r="-200990" b="-104918"/>
                          </a:stretch>
                        </a:blipFill>
                      </a:tcPr>
                    </a:tc>
                    <a:tc>
                      <a:txBody>
                        <a:bodyPr/>
                        <a:lstStyle/>
                        <a:p>
                          <a:endParaRPr lang="en-US"/>
                        </a:p>
                      </a:txBody>
                      <a:tcPr>
                        <a:blipFill>
                          <a:blip r:embed="rId3"/>
                          <a:stretch>
                            <a:fillRect l="-301656" t="-839344" r="-101656" b="-104918"/>
                          </a:stretch>
                        </a:blipFill>
                      </a:tcPr>
                    </a:tc>
                    <a:tc>
                      <a:txBody>
                        <a:bodyPr/>
                        <a:lstStyle/>
                        <a:p>
                          <a:endParaRPr lang="en-US"/>
                        </a:p>
                      </a:txBody>
                      <a:tcPr>
                        <a:blipFill>
                          <a:blip r:embed="rId3"/>
                          <a:stretch>
                            <a:fillRect l="-400330" t="-839344" r="-1320" b="-104918"/>
                          </a:stretch>
                        </a:blipFill>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endParaRPr lang="en-US"/>
                        </a:p>
                      </a:txBody>
                      <a:tcPr>
                        <a:blipFill>
                          <a:blip r:embed="rId3"/>
                          <a:stretch>
                            <a:fillRect l="-101325" t="-939344" r="-301987" b="-4918"/>
                          </a:stretch>
                        </a:blipFill>
                      </a:tcPr>
                    </a:tc>
                    <a:tc>
                      <a:txBody>
                        <a:bodyPr/>
                        <a:lstStyle/>
                        <a:p>
                          <a:endParaRPr lang="en-US"/>
                        </a:p>
                      </a:txBody>
                      <a:tcPr>
                        <a:blipFill>
                          <a:blip r:embed="rId3"/>
                          <a:stretch>
                            <a:fillRect l="-200660" t="-939344" r="-200990" b="-4918"/>
                          </a:stretch>
                        </a:blipFill>
                      </a:tcPr>
                    </a:tc>
                    <a:tc>
                      <a:txBody>
                        <a:bodyPr/>
                        <a:lstStyle/>
                        <a:p>
                          <a:endParaRPr lang="en-US"/>
                        </a:p>
                      </a:txBody>
                      <a:tcPr>
                        <a:blipFill>
                          <a:blip r:embed="rId3"/>
                          <a:stretch>
                            <a:fillRect l="-301656" t="-939344" r="-101656" b="-4918"/>
                          </a:stretch>
                        </a:blipFill>
                      </a:tcPr>
                    </a:tc>
                    <a:tc>
                      <a:txBody>
                        <a:bodyPr/>
                        <a:lstStyle/>
                        <a:p>
                          <a:endParaRPr lang="en-US"/>
                        </a:p>
                      </a:txBody>
                      <a:tcPr>
                        <a:blipFill>
                          <a:blip r:embed="rId3"/>
                          <a:stretch>
                            <a:fillRect l="-400330" t="-939344" r="-1320" b="-4918"/>
                          </a:stretch>
                        </a:blipFill>
                      </a:tcPr>
                    </a:tc>
                    <a:extLst>
                      <a:ext uri="{0D108BD9-81ED-4DB2-BD59-A6C34878D82A}">
                        <a16:rowId xmlns:a16="http://schemas.microsoft.com/office/drawing/2014/main" val="3289932342"/>
                      </a:ext>
                    </a:extLst>
                  </a:tr>
                </a:tbl>
              </a:graphicData>
            </a:graphic>
          </p:graphicFrame>
        </mc:Fallback>
      </mc:AlternateContent>
      <p:sp>
        <p:nvSpPr>
          <p:cNvPr id="3" name="TextBox 2">
            <a:extLst>
              <a:ext uri="{FF2B5EF4-FFF2-40B4-BE49-F238E27FC236}">
                <a16:creationId xmlns:a16="http://schemas.microsoft.com/office/drawing/2014/main" id="{2EE5776E-3845-4391-B7F2-D914238EDC76}"/>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9771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mass of the Higgs boson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5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Lifetime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776048219"/>
                  </p:ext>
                </p:extLst>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83806" y="359945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its enormous mass, the top quark is extremely short-lived, with a predicted lifetime of only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𝒔𝒆𝒄𝒐𝒏𝒅𝒔</m:t>
                    </m:r>
                  </m:oMath>
                </a14:m>
                <a:r>
                  <a:rPr lang="en-US" sz="1600" dirty="0"/>
                  <a:t>. As a result, top quarks do not have time before they decay to form hadrons as other quarks do.</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83806" y="3599453"/>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211602417"/>
                  </p:ext>
                </p:extLst>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https://en.wikipedia.org/wiki/Top_quark</a:t>
            </a:r>
            <a:endParaRPr lang="en-US" sz="1200" dirty="0"/>
          </a:p>
        </p:txBody>
      </p:sp>
    </p:spTree>
    <p:extLst>
      <p:ext uri="{BB962C8B-B14F-4D97-AF65-F5344CB8AC3E}">
        <p14:creationId xmlns:p14="http://schemas.microsoft.com/office/powerpoint/2010/main" val="426177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Mars is equal to the decimal value for the inverse of the mass of the W boson particle. Values are shown in kilotenna (kt) and ants (a).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W Boson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inverse of the mass of the W boson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3.21667</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https://en.wikipedia.org/wiki/W_and_Z_bosons</a:t>
            </a:r>
            <a:endParaRPr lang="en-US" sz="1200" dirty="0"/>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extLst>
                  <p:ext uri="{D42A27DB-BD31-4B8C-83A1-F6EECF244321}">
                    <p14:modId xmlns:p14="http://schemas.microsoft.com/office/powerpoint/2010/main" val="3816749482"/>
                  </p:ext>
                </p:extLst>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9179" b="-3279"/>
                          </a:stretch>
                        </a:blipFill>
                      </a:tcPr>
                    </a:tc>
                    <a:tc>
                      <a:txBody>
                        <a:bodyPr/>
                        <a:lstStyle/>
                        <a:p>
                          <a:endParaRPr lang="en-US"/>
                        </a:p>
                      </a:txBody>
                      <a:tcPr>
                        <a:blipFill>
                          <a:blip r:embed="rId4"/>
                          <a:stretch>
                            <a:fillRect l="-63359" t="-103279" r="-611" b="-3279"/>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34299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of the Sun to the mass of Mars is equal to the decimal value of the minimum orbital radius of Mars. Values are shown in ants (a) and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Ratio of the Mass of the Sun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5227" y="5406751"/>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ratio of the mass of the Sun to the mass of Mars.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𝑺𝒖𝒏</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𝑴𝒂𝒓𝒔</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341551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rPr>
                                    </m:ctrlPr>
                                  </m:sSubSupPr>
                                  <m:e>
                                    <m:r>
                                      <a:rPr lang="en-US" sz="1600" b="1" i="1" dirty="0" smtClean="0">
                                        <a:latin typeface="Cambria Math" panose="02040503050406030204" pitchFamily="18" charset="0"/>
                                      </a:rPr>
                                      <m:t>𝑹𝒂𝒕𝒊𝒐</m:t>
                                    </m:r>
                                  </m:e>
                                  <m:sub>
                                    <m:r>
                                      <a:rPr lang="en-US" sz="1600" b="1" i="1" dirty="0" smtClean="0">
                                        <a:latin typeface="Cambria Math" panose="02040503050406030204" pitchFamily="18" charset="0"/>
                                      </a:rPr>
                                      <m:t>𝑴𝒂𝒓𝒔</m:t>
                                    </m:r>
                                  </m:sub>
                                  <m:sup>
                                    <m:r>
                                      <a:rPr lang="en-US" sz="1600" b="1" i="1" dirty="0" smtClean="0">
                                        <a:latin typeface="Cambria Math" panose="02040503050406030204" pitchFamily="18" charset="0"/>
                                      </a:rPr>
                                      <m:t>𝑺𝒖𝒏</m:t>
                                    </m:r>
                                  </m:sup>
                                </m:sSubSup>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dirty="0"/>
                        </a:p>
                      </a:txBody>
                      <a:tcPr/>
                    </a:tc>
                    <a:extLst>
                      <a:ext uri="{0D108BD9-81ED-4DB2-BD59-A6C34878D82A}">
                        <a16:rowId xmlns:a16="http://schemas.microsoft.com/office/drawing/2014/main" val="3246067216"/>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5552999"/>
                  </p:ext>
                </p:extLst>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322" t="-103279" r="-272990" b="-203279"/>
                          </a:stretch>
                        </a:blipFill>
                      </a:tcPr>
                    </a:tc>
                    <a:tc>
                      <a:txBody>
                        <a:bodyPr/>
                        <a:lstStyle/>
                        <a:p>
                          <a:endParaRPr lang="en-US"/>
                        </a:p>
                      </a:txBody>
                      <a:tcPr>
                        <a:blipFill>
                          <a:blip r:embed="rId2"/>
                          <a:stretch>
                            <a:fillRect l="-36923" t="-103279" r="-473" b="-203279"/>
                          </a:stretch>
                        </a:blipFill>
                      </a:tcPr>
                    </a:tc>
                    <a:extLst>
                      <a:ext uri="{0D108BD9-81ED-4DB2-BD59-A6C34878D82A}">
                        <a16:rowId xmlns:a16="http://schemas.microsoft.com/office/drawing/2014/main" val="4103461920"/>
                      </a:ext>
                    </a:extLst>
                  </a:tr>
                  <a:tr h="370840">
                    <a:tc>
                      <a:txBody>
                        <a:bodyPr/>
                        <a:lstStyle/>
                        <a:p>
                          <a:endParaRPr lang="en-US"/>
                        </a:p>
                      </a:txBody>
                      <a:tcPr>
                        <a:blipFill>
                          <a:blip r:embed="rId2"/>
                          <a:stretch>
                            <a:fillRect l="-322" t="-203279" r="-272990" b="-103279"/>
                          </a:stretch>
                        </a:blipFill>
                      </a:tcPr>
                    </a:tc>
                    <a:tc>
                      <a:txBody>
                        <a:bodyPr/>
                        <a:lstStyle/>
                        <a:p>
                          <a:endParaRPr lang="en-US"/>
                        </a:p>
                      </a:txBody>
                      <a:tcPr>
                        <a:blipFill>
                          <a:blip r:embed="rId2"/>
                          <a:stretch>
                            <a:fillRect l="-36923" t="-203279" r="-473" b="-103279"/>
                          </a:stretch>
                        </a:blipFill>
                      </a:tcPr>
                    </a:tc>
                    <a:extLst>
                      <a:ext uri="{0D108BD9-81ED-4DB2-BD59-A6C34878D82A}">
                        <a16:rowId xmlns:a16="http://schemas.microsoft.com/office/drawing/2014/main" val="3341551821"/>
                      </a:ext>
                    </a:extLst>
                  </a:tr>
                  <a:tr h="370840">
                    <a:tc>
                      <a:txBody>
                        <a:bodyPr/>
                        <a:lstStyle/>
                        <a:p>
                          <a:endParaRPr lang="en-US"/>
                        </a:p>
                      </a:txBody>
                      <a:tcPr>
                        <a:blipFill>
                          <a:blip r:embed="rId2"/>
                          <a:stretch>
                            <a:fillRect l="-322" t="-303279" r="-272990" b="-3279"/>
                          </a:stretch>
                        </a:blipFill>
                      </a:tcPr>
                    </a:tc>
                    <a:tc>
                      <a:txBody>
                        <a:bodyPr/>
                        <a:lstStyle/>
                        <a:p>
                          <a:endParaRPr lang="en-US"/>
                        </a:p>
                      </a:txBody>
                      <a:tcPr>
                        <a:blipFill>
                          <a:blip r:embed="rId2"/>
                          <a:stretch>
                            <a:fillRect l="-36923" t="-303279" r="-473" b="-3279"/>
                          </a:stretch>
                        </a:blipFill>
                      </a:tcPr>
                    </a:tc>
                    <a:extLst>
                      <a:ext uri="{0D108BD9-81ED-4DB2-BD59-A6C34878D82A}">
                        <a16:rowId xmlns:a16="http://schemas.microsoft.com/office/drawing/2014/main" val="32460672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extLst>
                  <p:ext uri="{D42A27DB-BD31-4B8C-83A1-F6EECF244321}">
                    <p14:modId xmlns:p14="http://schemas.microsoft.com/office/powerpoint/2010/main" val="2230905860"/>
                  </p:ext>
                </p:extLst>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23" t="-103279" r="-158929" b="-3279"/>
                          </a:stretch>
                        </a:blipFill>
                      </a:tcPr>
                    </a:tc>
                    <a:tc>
                      <a:txBody>
                        <a:bodyPr/>
                        <a:lstStyle/>
                        <a:p>
                          <a:endParaRPr lang="en-US"/>
                        </a:p>
                      </a:txBody>
                      <a:tcPr>
                        <a:blipFill>
                          <a:blip r:embed="rId3"/>
                          <a:stretch>
                            <a:fillRect l="-63418" t="-103279" r="-56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8956D0-1587-4DDD-9001-83A070DFD8BB}"/>
                  </a:ext>
                </a:extLst>
              </p:cNvPr>
              <p:cNvSpPr txBox="1"/>
              <p:nvPr/>
            </p:nvSpPr>
            <p:spPr>
              <a:xfrm>
                <a:off x="9168267" y="2527722"/>
                <a:ext cx="2592556"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B08956D0-1587-4DDD-9001-83A070DFD8BB}"/>
                  </a:ext>
                </a:extLst>
              </p:cNvPr>
              <p:cNvSpPr txBox="1">
                <a:spLocks noRot="1" noChangeAspect="1" noMove="1" noResize="1" noEditPoints="1" noAdjustHandles="1" noChangeArrowheads="1" noChangeShapeType="1" noTextEdit="1"/>
              </p:cNvSpPr>
              <p:nvPr/>
            </p:nvSpPr>
            <p:spPr>
              <a:xfrm>
                <a:off x="9168267" y="2527722"/>
                <a:ext cx="2592556" cy="1341906"/>
              </a:xfrm>
              <a:prstGeom prst="rect">
                <a:avLst/>
              </a:prstGeom>
              <a:blipFill>
                <a:blip r:embed="rId4"/>
                <a:stretch>
                  <a:fillRect l="-1412" t="-1364" r="-11059" b="-41818"/>
                </a:stretch>
              </a:blipFill>
            </p:spPr>
            <p:txBody>
              <a:bodyPr/>
              <a:lstStyle/>
              <a:p>
                <a:r>
                  <a:rPr lang="en-US">
                    <a:noFill/>
                  </a:rPr>
                  <a:t> </a:t>
                </a:r>
              </a:p>
            </p:txBody>
          </p:sp>
        </mc:Fallback>
      </mc:AlternateContent>
    </p:spTree>
    <p:extLst>
      <p:ext uri="{BB962C8B-B14F-4D97-AF65-F5344CB8AC3E}">
        <p14:creationId xmlns:p14="http://schemas.microsoft.com/office/powerpoint/2010/main" val="195911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Saturn has the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Speed of Light Squared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is a </a:t>
                </a:r>
                <a:r>
                  <a:rPr lang="en-US" sz="1600" b="1" dirty="0"/>
                  <a:t>virtual representation </a:t>
                </a:r>
                <a:r>
                  <a:rPr lang="en-US" sz="1600" dirty="0"/>
                  <a:t>of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0" dirty="0" smtClean="0">
                                        <a:latin typeface="Cambria Math" panose="02040503050406030204" pitchFamily="18" charset="0"/>
                                      </a:rPr>
                                      <m:t>𝐒𝐩𝐞𝐞𝐝</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𝐨𝐟</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𝐋𝐢𝐠𝐡𝐭</m:t>
                                    </m:r>
                                  </m:e>
                                  <m:sup>
                                    <m:r>
                                      <a:rPr lang="en-US" sz="1600" b="1" i="0" dirty="0" smtClean="0">
                                        <a:latin typeface="Cambria Math" panose="02040503050406030204" pitchFamily="18" charset="0"/>
                                      </a:rPr>
                                      <m:t>𝟐</m:t>
                                    </m:r>
                                  </m:sup>
                                </m:sSup>
                              </m:oMath>
                            </m:oMathPara>
                          </a14:m>
                          <a:endParaRPr lang="en-US" sz="1400" b="1" i="0" dirty="0">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1341324"/>
                  </p:ext>
                </p:extLst>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endParaRPr lang="en-US"/>
                        </a:p>
                      </a:txBody>
                      <a:tcPr>
                        <a:blipFill>
                          <a:blip r:embed="rId4"/>
                          <a:stretch>
                            <a:fillRect l="-94" t="-1639" r="-376" b="-10491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1639" r="-158981" b="-4918"/>
                          </a:stretch>
                        </a:blipFill>
                      </a:tcPr>
                    </a:tc>
                    <a:tc>
                      <a:txBody>
                        <a:bodyPr/>
                        <a:lstStyle/>
                        <a:p>
                          <a:endParaRPr lang="en-US"/>
                        </a:p>
                      </a:txBody>
                      <a:tcPr>
                        <a:blipFill>
                          <a:blip r:embed="rId4"/>
                          <a:stretch>
                            <a:fillRect l="-63441" t="-101639" r="-614" b="-4918"/>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778680619"/>
                  </p:ext>
                </p:extLst>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354" b="-3279"/>
                          </a:stretch>
                        </a:blipFill>
                      </a:tcPr>
                    </a:tc>
                    <a:tc>
                      <a:txBody>
                        <a:bodyPr/>
                        <a:lstStyle/>
                        <a:p>
                          <a:endParaRPr lang="en-US"/>
                        </a:p>
                      </a:txBody>
                      <a:tcPr>
                        <a:blipFill>
                          <a:blip r:embed="rId5"/>
                          <a:stretch>
                            <a:fillRect l="-63692" t="-85246" r="-61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72B069-C727-4E60-9707-353F037CC4B2}"/>
                  </a:ext>
                </a:extLst>
              </p:cNvPr>
              <p:cNvSpPr txBox="1"/>
              <p:nvPr/>
            </p:nvSpPr>
            <p:spPr>
              <a:xfrm>
                <a:off x="8304212" y="2503943"/>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9872B069-C727-4E60-9707-353F037CC4B2}"/>
                  </a:ext>
                </a:extLst>
              </p:cNvPr>
              <p:cNvSpPr txBox="1">
                <a:spLocks noRot="1" noChangeAspect="1" noMove="1" noResize="1" noEditPoints="1" noAdjustHandles="1" noChangeArrowheads="1" noChangeShapeType="1" noTextEdit="1"/>
              </p:cNvSpPr>
              <p:nvPr/>
            </p:nvSpPr>
            <p:spPr>
              <a:xfrm>
                <a:off x="8304212" y="2503943"/>
                <a:ext cx="2889458" cy="1341906"/>
              </a:xfrm>
              <a:prstGeom prst="rect">
                <a:avLst/>
              </a:prstGeom>
              <a:blipFill>
                <a:blip r:embed="rId6"/>
                <a:stretch>
                  <a:fillRect l="-1055" t="-1364" r="-4852" b="-41818"/>
                </a:stretch>
              </a:blipFill>
            </p:spPr>
            <p:txBody>
              <a:bodyPr/>
              <a:lstStyle/>
              <a:p>
                <a:r>
                  <a:rPr lang="en-US">
                    <a:noFill/>
                  </a:rPr>
                  <a:t> </a:t>
                </a:r>
              </a:p>
            </p:txBody>
          </p:sp>
        </mc:Fallback>
      </mc:AlternateContent>
    </p:spTree>
    <p:extLst>
      <p:ext uri="{BB962C8B-B14F-4D97-AF65-F5344CB8AC3E}">
        <p14:creationId xmlns:p14="http://schemas.microsoft.com/office/powerpoint/2010/main" val="365752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Saturn has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8</a:t>
            </a:r>
            <a:r>
              <a:rPr kumimoji="0" lang="en-US" sz="1800" b="1" u="none" strike="noStrike" kern="1200" cap="none" spc="0" normalizeH="0" baseline="30000" noProof="0" dirty="0">
                <a:ln>
                  <a:noFill/>
                </a:ln>
                <a:solidFill>
                  <a:srgbClr val="465562"/>
                </a:solidFill>
                <a:effectLst/>
                <a:uLnTx/>
                <a:uFillTx/>
                <a:latin typeface="Euphemia"/>
                <a:ea typeface="+mn-ea"/>
                <a:cs typeface="+mn-cs"/>
              </a:rPr>
              <a:t>th</a:t>
            </a:r>
            <a:r>
              <a:rPr kumimoji="0" lang="en-US" sz="1800" b="1" u="none" strike="noStrike" kern="1200" cap="none" spc="0" normalizeH="0" baseline="0" noProof="0" dirty="0">
                <a:ln>
                  <a:noFill/>
                </a:ln>
                <a:solidFill>
                  <a:srgbClr val="465562"/>
                </a:solidFill>
                <a:effectLst/>
                <a:uLnTx/>
                <a:uFillTx/>
                <a:latin typeface="Euphemia"/>
                <a:ea typeface="+mn-ea"/>
                <a:cs typeface="+mn-cs"/>
              </a:rPr>
              <a:t> Mersenne Prime Number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Saturn is a </a:t>
                </a:r>
                <a:r>
                  <a:rPr lang="en-US" sz="1600" b="1" dirty="0"/>
                  <a:t>virtual representation </a:t>
                </a:r>
                <a:r>
                  <a:rPr lang="en-US" sz="1600" dirty="0"/>
                  <a:t>of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8</m:t>
                                </m:r>
                                <m:r>
                                  <m:rPr>
                                    <m:nor/>
                                  </m:rPr>
                                  <a:rPr kumimoji="0" lang="en-US" sz="1400" b="1" i="0" u="none" strike="noStrike" kern="1200" cap="none" spc="0" normalizeH="0" baseline="30000" noProof="0" dirty="0" smtClean="0">
                                    <a:ln>
                                      <a:noFill/>
                                    </a:ln>
                                    <a:solidFill>
                                      <a:schemeClr val="bg1"/>
                                    </a:solidFill>
                                    <a:effectLst/>
                                    <a:uLnTx/>
                                    <a:uFillTx/>
                                    <a:latin typeface="+mn-lt"/>
                                    <a:ea typeface="+mn-ea"/>
                                    <a:cs typeface="+mn-cs"/>
                                  </a:rPr>
                                  <m:t>th</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Mersenne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Prime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Number</m:t>
                                </m:r>
                              </m:oMath>
                            </m:oMathPara>
                          </a14:m>
                          <a:endParaRPr lang="en-US" sz="1100" b="1" i="0" dirty="0">
                            <a:solidFill>
                              <a:schemeClr val="bg1"/>
                            </a:solidFill>
                            <a:latin typeface="+mn-lt"/>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𝟐</m:t>
                                    </m:r>
                                  </m:e>
                                  <m:sup>
                                    <m:r>
                                      <a:rPr lang="en-US" sz="1600" b="1" i="1" dirty="0" smtClean="0">
                                        <a:latin typeface="Cambria Math" panose="02040503050406030204" pitchFamily="18" charset="0"/>
                                      </a:rPr>
                                      <m:t>𝟑𝟏</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4"/>
                          <a:stretch>
                            <a:fillRect l="-94" t="-1613" r="-470" b="-101613"/>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94" t="-103279" r="-470"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596" b="-3279"/>
                          </a:stretch>
                        </a:blipFill>
                      </a:tcPr>
                    </a:tc>
                    <a:tc>
                      <a:txBody>
                        <a:bodyPr/>
                        <a:lstStyle/>
                        <a:p>
                          <a:endParaRPr lang="en-US"/>
                        </a:p>
                      </a:txBody>
                      <a:tcPr>
                        <a:blipFill>
                          <a:blip r:embed="rId5"/>
                          <a:stretch>
                            <a:fillRect l="-63692" t="-85246" r="-769"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44E82A9B-8689-4C21-BECD-14C4821480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https://en.wikipedia.org/wiki/2,147,483,647</a:t>
            </a:r>
            <a:endParaRPr lang="en-US" sz="1200" dirty="0"/>
          </a:p>
        </p:txBody>
      </p:sp>
    </p:spTree>
    <p:extLst>
      <p:ext uri="{BB962C8B-B14F-4D97-AF65-F5344CB8AC3E}">
        <p14:creationId xmlns:p14="http://schemas.microsoft.com/office/powerpoint/2010/main" val="315753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squared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a14:m>
                <a:r>
                  <a:rPr lang="en-US" sz="1600" dirty="0"/>
                  <a:t>) of the minimum orbital radius of Saturn has the same </a:t>
                </a:r>
                <a:r>
                  <a:rPr lang="en-US" sz="1600" b="1" dirty="0"/>
                  <a:t>decimal value </a:t>
                </a:r>
                <a:r>
                  <a:rPr lang="en-US" sz="1600" dirty="0"/>
                  <a:t>as the Planck length (in ants).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5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squared) is a </a:t>
            </a:r>
            <a:r>
              <a:rPr lang="en-US" sz="1600" b="1" dirty="0"/>
              <a:t>virtual representation </a:t>
            </a:r>
            <a:r>
              <a:rPr lang="en-US" sz="1600" dirty="0"/>
              <a:t>of the Planck length.</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Length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ℓ</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=1.616255</m:t>
                                </m:r>
                                <m:r>
                                  <a:rPr lang="en-US" sz="1600" b="0" i="1" dirty="0" smtClean="0">
                                    <a:latin typeface="Cambria Math" panose="02040503050406030204" pitchFamily="18" charset="0"/>
                                    <a:ea typeface="Cambria Math" panose="02040503050406030204" pitchFamily="18" charset="0"/>
                                  </a:rPr>
                                  <m:t>×</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𝑚</m:t>
                                </m:r>
                                <m:r>
                                  <a:rPr lang="en-US" sz="1600" b="0" i="1" dirty="0" smtClean="0">
                                    <a:latin typeface="Cambria Math" panose="02040503050406030204" pitchFamily="18" charset="0"/>
                                    <a:ea typeface="Cambria Math" panose="02040503050406030204" pitchFamily="18" charset="0"/>
                                  </a:rPr>
                                  <m:t>=2.42115×</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𝟒𝟐𝟏𝟏𝟓</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sup>
                                </m:sSup>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𝟎𝟑𝟐𝟏𝟓𝟒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26356072"/>
                  </p:ext>
                </p:extLst>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6557"/>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6557"/>
                          </a:stretch>
                        </a:blipFill>
                      </a:tcPr>
                    </a:tc>
                    <a:extLst>
                      <a:ext uri="{0D108BD9-81ED-4DB2-BD59-A6C34878D82A}">
                        <a16:rowId xmlns:a16="http://schemas.microsoft.com/office/drawing/2014/main" val="2588470591"/>
                      </a:ext>
                    </a:extLst>
                  </a:tr>
                  <a:tr h="434086">
                    <a:tc>
                      <a:txBody>
                        <a:bodyPr/>
                        <a:lstStyle/>
                        <a:p>
                          <a:endParaRPr lang="en-US"/>
                        </a:p>
                      </a:txBody>
                      <a:tcPr>
                        <a:blipFill>
                          <a:blip r:embed="rId3"/>
                          <a:stretch>
                            <a:fillRect l="-94" t="-174648" r="-470" b="-16338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19672" r="-470" b="-90164"/>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https://en.wikipedia.org/wiki/Planck_length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4282881076"/>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6"/>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16314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a14:m>
                <a:r>
                  <a:rPr lang="en-US" sz="1600" dirty="0"/>
                  <a:t>) of the minimum orbital radius of Saturn has the same </a:t>
                </a:r>
                <a:r>
                  <a:rPr lang="en-US" sz="1600" b="1" dirty="0"/>
                  <a:t>decimal value </a:t>
                </a:r>
                <a:r>
                  <a:rPr lang="en-US" sz="1600" dirty="0"/>
                  <a:t>as the Planck mass (in kilotenna).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64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is a </a:t>
            </a:r>
            <a:r>
              <a:rPr lang="en-US" sz="1600" b="1" dirty="0"/>
              <a:t>virtual representation </a:t>
            </a:r>
            <a:r>
              <a:rPr lang="en-US" sz="1600" dirty="0"/>
              <a:t>of the Planck mass.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Mass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𝒎</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=2.176434×</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r>
                                  <a:rPr lang="en-US" sz="1600" b="0" i="1" dirty="0" smtClean="0">
                                    <a:latin typeface="Cambria Math" panose="02040503050406030204" pitchFamily="18" charset="0"/>
                                    <a:ea typeface="Cambria Math" panose="02040503050406030204" pitchFamily="18" charset="0"/>
                                  </a:rPr>
                                  <m:t>=4.88539×</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𝟖𝟖𝟓𝟑𝟗</m:t>
                                </m:r>
                                <m:r>
                                  <a:rPr lang="en-US" sz="1600" b="1" i="1" dirty="0" smtClean="0">
                                    <a:latin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𝟎𝟒𝟔𝟗𝟏</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449251989"/>
                  </p:ext>
                </p:extLst>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0000"/>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0000"/>
                          </a:stretch>
                        </a:blipFill>
                      </a:tcPr>
                    </a:tc>
                    <a:extLst>
                      <a:ext uri="{0D108BD9-81ED-4DB2-BD59-A6C34878D82A}">
                        <a16:rowId xmlns:a16="http://schemas.microsoft.com/office/drawing/2014/main" val="2588470591"/>
                      </a:ext>
                    </a:extLst>
                  </a:tr>
                  <a:tr h="373063">
                    <a:tc>
                      <a:txBody>
                        <a:bodyPr/>
                        <a:lstStyle/>
                        <a:p>
                          <a:endParaRPr lang="en-US"/>
                        </a:p>
                      </a:txBody>
                      <a:tcPr>
                        <a:blipFill>
                          <a:blip r:embed="rId3"/>
                          <a:stretch>
                            <a:fillRect l="-94" t="-203279" r="-470" b="-20000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03279" r="-470" b="-100000"/>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a:t>
            </a:r>
            <a:r>
              <a:rPr lang="en-US" sz="1200" dirty="0">
                <a:hlinkClick r:id="rId6"/>
              </a:rPr>
              <a:t>_</a:t>
            </a:r>
            <a:r>
              <a:rPr lang="en-US" sz="1200" dirty="0">
                <a:hlinkClick r:id="rId5"/>
              </a:rPr>
              <a:t>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3645576457"/>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7"/>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264805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Uranus is equal to both the decimal and quantitative value for the inverse of the mass of the charm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Mass of the Charm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=5.1318×</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43678542"/>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Uranus is a </a:t>
            </a:r>
            <a:r>
              <a:rPr lang="en-US" sz="1600" b="1" dirty="0"/>
              <a:t>virtual representation</a:t>
            </a:r>
            <a:r>
              <a:rPr lang="en-US" sz="1600" dirty="0"/>
              <a:t> of the inverse of the mass of the charm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5.120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https://en.wikipedia.org/wiki/Charm_quark</a:t>
            </a:r>
            <a:endParaRPr lang="en-US" sz="1200" dirty="0"/>
          </a:p>
        </p:txBody>
      </p:sp>
    </p:spTree>
    <p:extLst>
      <p:ext uri="{BB962C8B-B14F-4D97-AF65-F5344CB8AC3E}">
        <p14:creationId xmlns:p14="http://schemas.microsoft.com/office/powerpoint/2010/main" val="20932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maximum orbital radius of Uranus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maximum orbit of Uranus is a </a:t>
                </a:r>
                <a:r>
                  <a:rPr lang="en-US" sz="1600" b="1" dirty="0"/>
                  <a:t>virtual representation</a:t>
                </a:r>
                <a:r>
                  <a:rPr lang="en-US" sz="1600" dirty="0"/>
                  <a:t> of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3" t="-103279" r="-159223" b="-4918"/>
                          </a:stretch>
                        </a:blipFill>
                      </a:tcPr>
                    </a:tc>
                    <a:tc>
                      <a:txBody>
                        <a:bodyPr/>
                        <a:lstStyle/>
                        <a:p>
                          <a:endParaRPr lang="en-US"/>
                        </a:p>
                      </a:txBody>
                      <a:tcPr>
                        <a:blipFill>
                          <a:blip r:embed="rId5"/>
                          <a:stretch>
                            <a:fillRect l="-63344" t="-103279" r="-613" b="-4918"/>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173472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Uranus (P-Ratio) has the same </a:t>
            </a:r>
            <a:r>
              <a:rPr lang="en-US" sz="1600" b="1" dirty="0"/>
              <a:t>decimal value</a:t>
            </a:r>
            <a:r>
              <a:rPr lang="en-US" sz="1600" dirty="0"/>
              <a:t> as the inverse of the fine-structure constant.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Fine-Structure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Uranus is a </a:t>
            </a:r>
            <a:r>
              <a:rPr lang="en-US" sz="1600" b="1" dirty="0"/>
              <a:t>virtual representation</a:t>
            </a:r>
            <a:r>
              <a:rPr lang="en-US" sz="1600" dirty="0"/>
              <a:t> of the inverse of the fine-structure constant.</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𝜶</m:t>
                                </m:r>
                                <m:r>
                                  <a:rPr lang="en-US" sz="1400" b="1" i="1" dirty="0" smtClean="0">
                                    <a:latin typeface="Cambria Math" panose="02040503050406030204" pitchFamily="18" charset="0"/>
                                  </a:rPr>
                                  <m:t>=</m:t>
                                </m:r>
                                <m:f>
                                  <m:fPr>
                                    <m:type m:val="skw"/>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𝟏𝟑𝟕</m:t>
                                    </m:r>
                                  </m:den>
                                </m:f>
                              </m:oMath>
                            </m:oMathPara>
                          </a14:m>
                          <a:endParaRPr lang="en-US" sz="14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8197" r="-376" b="-172131"/>
                          </a:stretch>
                        </a:blipFill>
                      </a:tcPr>
                    </a:tc>
                    <a:extLst>
                      <a:ext uri="{0D108BD9-81ED-4DB2-BD59-A6C34878D82A}">
                        <a16:rowId xmlns:a16="http://schemas.microsoft.com/office/drawing/2014/main" val="4103461920"/>
                      </a:ext>
                    </a:extLst>
                  </a:tr>
                </a:tbl>
              </a:graphicData>
            </a:graphic>
          </p:graphicFrame>
        </mc:Fallback>
      </mc:AlternateContent>
      <p:sp>
        <p:nvSpPr>
          <p:cNvPr id="10" name="TextBox 9">
            <a:extLst>
              <a:ext uri="{FF2B5EF4-FFF2-40B4-BE49-F238E27FC236}">
                <a16:creationId xmlns:a16="http://schemas.microsoft.com/office/drawing/2014/main" id="{349974A4-94D7-41F5-917A-1D3F949FC9F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https://en.wikipedia.org/wiki/Fine-structure_constant</a:t>
            </a:r>
            <a:endParaRPr lang="en-US" sz="1200" dirty="0"/>
          </a:p>
        </p:txBody>
      </p:sp>
    </p:spTree>
    <p:extLst>
      <p:ext uri="{BB962C8B-B14F-4D97-AF65-F5344CB8AC3E}">
        <p14:creationId xmlns:p14="http://schemas.microsoft.com/office/powerpoint/2010/main" val="22949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orbital information for </a:t>
                </a:r>
                <a14:m>
                  <m:oMath xmlns:m="http://schemas.openxmlformats.org/officeDocument/2006/math">
                    <m:r>
                      <a:rPr lang="en-US" sz="1600" b="1" i="1" dirty="0" smtClean="0">
                        <a:latin typeface="Cambria Math" panose="02040503050406030204" pitchFamily="18" charset="0"/>
                      </a:rPr>
                      <m:t>𝟏𝟎</m:t>
                    </m:r>
                  </m:oMath>
                </a14:m>
                <a:r>
                  <a:rPr lang="en-US" sz="1600" dirty="0"/>
                  <a:t> of the planets/dwarf planets of the solar system. Note that the abbreviation for P-Ratio is </a:t>
                </a:r>
                <a:r>
                  <a:rPr lang="en-US" sz="1600" b="1" dirty="0"/>
                  <a:t>pr</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 (and Ceres)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dirty="0"/>
                            <a:t>Avg Orbit P-Ratio</a:t>
                          </a:r>
                        </a:p>
                      </a:txBody>
                      <a:tcPr/>
                    </a:tc>
                    <a:tc>
                      <a:txBody>
                        <a:bodyPr/>
                        <a:lstStyle/>
                        <a:p>
                          <a:r>
                            <a:rPr lang="en-US" sz="1600" dirty="0"/>
                            <a:t>Max Orbit P-Ratio</a:t>
                          </a:r>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1632163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a:t>Avg Orbit P-Ratio</a:t>
                          </a:r>
                          <a:endParaRPr lang="en-US" sz="1600" dirty="0"/>
                        </a:p>
                      </a:txBody>
                      <a:tcPr/>
                    </a:tc>
                    <a:tc>
                      <a:txBody>
                        <a:bodyPr/>
                        <a:lstStyle/>
                        <a:p>
                          <a:r>
                            <a:rPr lang="en-US" sz="1600"/>
                            <a:t>Max Orbit P-Ratio</a:t>
                          </a:r>
                          <a:endParaRPr lang="en-US" sz="1600" dirty="0"/>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endParaRPr lang="en-US"/>
                        </a:p>
                      </a:txBody>
                      <a:tcPr>
                        <a:blipFill>
                          <a:blip r:embed="rId3"/>
                          <a:stretch>
                            <a:fillRect l="-105898" t="-103279" r="-201072" b="-909836"/>
                          </a:stretch>
                        </a:blipFill>
                      </a:tcPr>
                    </a:tc>
                    <a:tc>
                      <a:txBody>
                        <a:bodyPr/>
                        <a:lstStyle/>
                        <a:p>
                          <a:endParaRPr lang="en-US"/>
                        </a:p>
                      </a:txBody>
                      <a:tcPr>
                        <a:blipFill>
                          <a:blip r:embed="rId3"/>
                          <a:stretch>
                            <a:fillRect l="-205898" t="-103279" r="-101072" b="-909836"/>
                          </a:stretch>
                        </a:blipFill>
                      </a:tcPr>
                    </a:tc>
                    <a:tc>
                      <a:txBody>
                        <a:bodyPr/>
                        <a:lstStyle/>
                        <a:p>
                          <a:endParaRPr lang="en-US"/>
                        </a:p>
                      </a:txBody>
                      <a:tcPr>
                        <a:blipFill>
                          <a:blip r:embed="rId3"/>
                          <a:stretch>
                            <a:fillRect l="-305898" t="-103279" r="-1072" b="-909836"/>
                          </a:stretch>
                        </a:blipFill>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endParaRPr lang="en-US"/>
                        </a:p>
                      </a:txBody>
                      <a:tcPr>
                        <a:blipFill>
                          <a:blip r:embed="rId3"/>
                          <a:stretch>
                            <a:fillRect l="-105898" t="-203279" r="-201072" b="-809836"/>
                          </a:stretch>
                        </a:blipFill>
                      </a:tcPr>
                    </a:tc>
                    <a:tc>
                      <a:txBody>
                        <a:bodyPr/>
                        <a:lstStyle/>
                        <a:p>
                          <a:endParaRPr lang="en-US"/>
                        </a:p>
                      </a:txBody>
                      <a:tcPr>
                        <a:blipFill>
                          <a:blip r:embed="rId3"/>
                          <a:stretch>
                            <a:fillRect l="-205898" t="-203279" r="-101072" b="-809836"/>
                          </a:stretch>
                        </a:blipFill>
                      </a:tcPr>
                    </a:tc>
                    <a:tc>
                      <a:txBody>
                        <a:bodyPr/>
                        <a:lstStyle/>
                        <a:p>
                          <a:endParaRPr lang="en-US"/>
                        </a:p>
                      </a:txBody>
                      <a:tcPr>
                        <a:blipFill>
                          <a:blip r:embed="rId3"/>
                          <a:stretch>
                            <a:fillRect l="-305898" t="-203279" r="-1072" b="-809836"/>
                          </a:stretch>
                        </a:blipFill>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endParaRPr lang="en-US"/>
                        </a:p>
                      </a:txBody>
                      <a:tcPr>
                        <a:blipFill>
                          <a:blip r:embed="rId3"/>
                          <a:stretch>
                            <a:fillRect l="-105898" t="-303279" r="-201072" b="-709836"/>
                          </a:stretch>
                        </a:blipFill>
                      </a:tcPr>
                    </a:tc>
                    <a:tc>
                      <a:txBody>
                        <a:bodyPr/>
                        <a:lstStyle/>
                        <a:p>
                          <a:endParaRPr lang="en-US"/>
                        </a:p>
                      </a:txBody>
                      <a:tcPr>
                        <a:blipFill>
                          <a:blip r:embed="rId3"/>
                          <a:stretch>
                            <a:fillRect l="-205898" t="-303279" r="-101072" b="-709836"/>
                          </a:stretch>
                        </a:blipFill>
                      </a:tcPr>
                    </a:tc>
                    <a:tc>
                      <a:txBody>
                        <a:bodyPr/>
                        <a:lstStyle/>
                        <a:p>
                          <a:endParaRPr lang="en-US"/>
                        </a:p>
                      </a:txBody>
                      <a:tcPr>
                        <a:blipFill>
                          <a:blip r:embed="rId3"/>
                          <a:stretch>
                            <a:fillRect l="-305898" t="-303279" r="-1072" b="-709836"/>
                          </a:stretch>
                        </a:blipFill>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endParaRPr lang="en-US"/>
                        </a:p>
                      </a:txBody>
                      <a:tcPr>
                        <a:blipFill>
                          <a:blip r:embed="rId3"/>
                          <a:stretch>
                            <a:fillRect l="-105898" t="-403279" r="-201072" b="-609836"/>
                          </a:stretch>
                        </a:blipFill>
                      </a:tcPr>
                    </a:tc>
                    <a:tc>
                      <a:txBody>
                        <a:bodyPr/>
                        <a:lstStyle/>
                        <a:p>
                          <a:endParaRPr lang="en-US"/>
                        </a:p>
                      </a:txBody>
                      <a:tcPr>
                        <a:blipFill>
                          <a:blip r:embed="rId3"/>
                          <a:stretch>
                            <a:fillRect l="-205898" t="-403279" r="-101072" b="-609836"/>
                          </a:stretch>
                        </a:blipFill>
                      </a:tcPr>
                    </a:tc>
                    <a:tc>
                      <a:txBody>
                        <a:bodyPr/>
                        <a:lstStyle/>
                        <a:p>
                          <a:endParaRPr lang="en-US"/>
                        </a:p>
                      </a:txBody>
                      <a:tcPr>
                        <a:blipFill>
                          <a:blip r:embed="rId3"/>
                          <a:stretch>
                            <a:fillRect l="-305898" t="-403279" r="-1072" b="-609836"/>
                          </a:stretch>
                        </a:blipFill>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endParaRPr lang="en-US"/>
                        </a:p>
                      </a:txBody>
                      <a:tcPr>
                        <a:blipFill>
                          <a:blip r:embed="rId3"/>
                          <a:stretch>
                            <a:fillRect l="-105898" t="-511667" r="-201072" b="-520000"/>
                          </a:stretch>
                        </a:blipFill>
                      </a:tcPr>
                    </a:tc>
                    <a:tc>
                      <a:txBody>
                        <a:bodyPr/>
                        <a:lstStyle/>
                        <a:p>
                          <a:endParaRPr lang="en-US"/>
                        </a:p>
                      </a:txBody>
                      <a:tcPr>
                        <a:blipFill>
                          <a:blip r:embed="rId3"/>
                          <a:stretch>
                            <a:fillRect l="-205898" t="-511667" r="-101072" b="-520000"/>
                          </a:stretch>
                        </a:blipFill>
                      </a:tcPr>
                    </a:tc>
                    <a:tc>
                      <a:txBody>
                        <a:bodyPr/>
                        <a:lstStyle/>
                        <a:p>
                          <a:endParaRPr lang="en-US"/>
                        </a:p>
                      </a:txBody>
                      <a:tcPr>
                        <a:blipFill>
                          <a:blip r:embed="rId3"/>
                          <a:stretch>
                            <a:fillRect l="-305898" t="-511667" r="-1072" b="-520000"/>
                          </a:stretch>
                        </a:blipFill>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endParaRPr lang="en-US"/>
                        </a:p>
                      </a:txBody>
                      <a:tcPr>
                        <a:blipFill>
                          <a:blip r:embed="rId3"/>
                          <a:stretch>
                            <a:fillRect l="-105898" t="-601639" r="-201072" b="-411475"/>
                          </a:stretch>
                        </a:blipFill>
                      </a:tcPr>
                    </a:tc>
                    <a:tc>
                      <a:txBody>
                        <a:bodyPr/>
                        <a:lstStyle/>
                        <a:p>
                          <a:endParaRPr lang="en-US"/>
                        </a:p>
                      </a:txBody>
                      <a:tcPr>
                        <a:blipFill>
                          <a:blip r:embed="rId3"/>
                          <a:stretch>
                            <a:fillRect l="-205898" t="-601639" r="-101072" b="-411475"/>
                          </a:stretch>
                        </a:blipFill>
                      </a:tcPr>
                    </a:tc>
                    <a:tc>
                      <a:txBody>
                        <a:bodyPr/>
                        <a:lstStyle/>
                        <a:p>
                          <a:endParaRPr lang="en-US"/>
                        </a:p>
                      </a:txBody>
                      <a:tcPr>
                        <a:blipFill>
                          <a:blip r:embed="rId3"/>
                          <a:stretch>
                            <a:fillRect l="-305898" t="-601639" r="-1072" b="-411475"/>
                          </a:stretch>
                        </a:blipFill>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endParaRPr lang="en-US"/>
                        </a:p>
                      </a:txBody>
                      <a:tcPr>
                        <a:blipFill>
                          <a:blip r:embed="rId3"/>
                          <a:stretch>
                            <a:fillRect l="-105898" t="-701639" r="-201072" b="-311475"/>
                          </a:stretch>
                        </a:blipFill>
                      </a:tcPr>
                    </a:tc>
                    <a:tc>
                      <a:txBody>
                        <a:bodyPr/>
                        <a:lstStyle/>
                        <a:p>
                          <a:endParaRPr lang="en-US"/>
                        </a:p>
                      </a:txBody>
                      <a:tcPr>
                        <a:blipFill>
                          <a:blip r:embed="rId3"/>
                          <a:stretch>
                            <a:fillRect l="-205898" t="-701639" r="-101072" b="-311475"/>
                          </a:stretch>
                        </a:blipFill>
                      </a:tcPr>
                    </a:tc>
                    <a:tc>
                      <a:txBody>
                        <a:bodyPr/>
                        <a:lstStyle/>
                        <a:p>
                          <a:endParaRPr lang="en-US"/>
                        </a:p>
                      </a:txBody>
                      <a:tcPr>
                        <a:blipFill>
                          <a:blip r:embed="rId3"/>
                          <a:stretch>
                            <a:fillRect l="-305898" t="-701639" r="-1072" b="-311475"/>
                          </a:stretch>
                        </a:blipFill>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endParaRPr lang="en-US"/>
                        </a:p>
                      </a:txBody>
                      <a:tcPr>
                        <a:blipFill>
                          <a:blip r:embed="rId3"/>
                          <a:stretch>
                            <a:fillRect l="-105898" t="-801639" r="-201072" b="-211475"/>
                          </a:stretch>
                        </a:blipFill>
                      </a:tcPr>
                    </a:tc>
                    <a:tc>
                      <a:txBody>
                        <a:bodyPr/>
                        <a:lstStyle/>
                        <a:p>
                          <a:endParaRPr lang="en-US"/>
                        </a:p>
                      </a:txBody>
                      <a:tcPr>
                        <a:blipFill>
                          <a:blip r:embed="rId3"/>
                          <a:stretch>
                            <a:fillRect l="-205898" t="-801639" r="-101072" b="-211475"/>
                          </a:stretch>
                        </a:blipFill>
                      </a:tcPr>
                    </a:tc>
                    <a:tc>
                      <a:txBody>
                        <a:bodyPr/>
                        <a:lstStyle/>
                        <a:p>
                          <a:endParaRPr lang="en-US"/>
                        </a:p>
                      </a:txBody>
                      <a:tcPr>
                        <a:blipFill>
                          <a:blip r:embed="rId3"/>
                          <a:stretch>
                            <a:fillRect l="-305898" t="-801639" r="-1072" b="-211475"/>
                          </a:stretch>
                        </a:blipFill>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endParaRPr lang="en-US"/>
                        </a:p>
                      </a:txBody>
                      <a:tcPr>
                        <a:blipFill>
                          <a:blip r:embed="rId3"/>
                          <a:stretch>
                            <a:fillRect l="-105898" t="-901639" r="-201072" b="-111475"/>
                          </a:stretch>
                        </a:blipFill>
                      </a:tcPr>
                    </a:tc>
                    <a:tc>
                      <a:txBody>
                        <a:bodyPr/>
                        <a:lstStyle/>
                        <a:p>
                          <a:endParaRPr lang="en-US"/>
                        </a:p>
                      </a:txBody>
                      <a:tcPr>
                        <a:blipFill>
                          <a:blip r:embed="rId3"/>
                          <a:stretch>
                            <a:fillRect l="-205898" t="-901639" r="-101072" b="-111475"/>
                          </a:stretch>
                        </a:blipFill>
                      </a:tcPr>
                    </a:tc>
                    <a:tc>
                      <a:txBody>
                        <a:bodyPr/>
                        <a:lstStyle/>
                        <a:p>
                          <a:endParaRPr lang="en-US"/>
                        </a:p>
                      </a:txBody>
                      <a:tcPr>
                        <a:blipFill>
                          <a:blip r:embed="rId3"/>
                          <a:stretch>
                            <a:fillRect l="-305898" t="-901639" r="-1072" b="-111475"/>
                          </a:stretch>
                        </a:blipFill>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endParaRPr lang="en-US"/>
                        </a:p>
                      </a:txBody>
                      <a:tcPr>
                        <a:blipFill>
                          <a:blip r:embed="rId3"/>
                          <a:stretch>
                            <a:fillRect l="-105898" t="-1001639" r="-201072" b="-11475"/>
                          </a:stretch>
                        </a:blipFill>
                      </a:tcPr>
                    </a:tc>
                    <a:tc>
                      <a:txBody>
                        <a:bodyPr/>
                        <a:lstStyle/>
                        <a:p>
                          <a:endParaRPr lang="en-US"/>
                        </a:p>
                      </a:txBody>
                      <a:tcPr>
                        <a:blipFill>
                          <a:blip r:embed="rId3"/>
                          <a:stretch>
                            <a:fillRect l="-205898" t="-1001639" r="-101072" b="-11475"/>
                          </a:stretch>
                        </a:blipFill>
                      </a:tcPr>
                    </a:tc>
                    <a:tc>
                      <a:txBody>
                        <a:bodyPr/>
                        <a:lstStyle/>
                        <a:p>
                          <a:endParaRPr lang="en-US"/>
                        </a:p>
                      </a:txBody>
                      <a:tcPr>
                        <a:blipFill>
                          <a:blip r:embed="rId3"/>
                          <a:stretch>
                            <a:fillRect l="-305898" t="-1001639" r="-1072" b="-11475"/>
                          </a:stretch>
                        </a:blipFill>
                      </a:tcPr>
                    </a:tc>
                    <a:extLst>
                      <a:ext uri="{0D108BD9-81ED-4DB2-BD59-A6C34878D82A}">
                        <a16:rowId xmlns:a16="http://schemas.microsoft.com/office/drawing/2014/main" val="2163216385"/>
                      </a:ext>
                    </a:extLst>
                  </a:tr>
                </a:tbl>
              </a:graphicData>
            </a:graphic>
          </p:graphicFrame>
        </mc:Fallback>
      </mc:AlternateContent>
    </p:spTree>
    <p:extLst>
      <p:ext uri="{BB962C8B-B14F-4D97-AF65-F5344CB8AC3E}">
        <p14:creationId xmlns:p14="http://schemas.microsoft.com/office/powerpoint/2010/main" val="40944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the mass of Uranus to the mass of Neptune is approximately equal to the W-Z boson mass ratio.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&amp; Neptune: The W-Z Boson Mass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8542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W-Z boson mass ratio is the ratio of the mass of 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 particle to the mass of the Z boson particle. </a:t>
                </a:r>
              </a:p>
              <a:p>
                <a:pPr indent="-246888">
                  <a:lnSpc>
                    <a:spcPct val="90000"/>
                  </a:lnSpc>
                  <a:spcAft>
                    <a:spcPts val="600"/>
                  </a:spcAft>
                </a:pPr>
                <a:endParaRPr lang="en-US" sz="1600" dirty="0"/>
              </a:p>
              <a:p>
                <a:pPr indent="-246888">
                  <a:lnSpc>
                    <a:spcPct val="90000"/>
                  </a:lnSpc>
                  <a:spcAft>
                    <a:spcPts val="600"/>
                  </a:spcAft>
                </a:pPr>
                <a:r>
                  <a:rPr lang="en-US" sz="1600" dirty="0"/>
                  <a:t>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bosons are best known for their role in </a:t>
                </a:r>
                <a:r>
                  <a:rPr lang="en-US" sz="1600" b="1" dirty="0"/>
                  <a:t>nuclear</a:t>
                </a:r>
                <a:r>
                  <a:rPr lang="en-US" sz="1600" dirty="0"/>
                  <a:t> decay.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854200"/>
              </a:xfrm>
              <a:prstGeom prst="rect">
                <a:avLst/>
              </a:prstGeom>
              <a:blipFill>
                <a:blip r:embed="rId2"/>
                <a:stretch>
                  <a:fillRect l="-374" t="-2303" r="-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𝟖𝟓</m:t>
                                </m:r>
                              </m:oMath>
                            </m:oMathPara>
                          </a14:m>
                          <a:endParaRPr lang="en-US" sz="1600" dirty="0"/>
                        </a:p>
                      </a:txBody>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m:oMathPara>
                          </a14:m>
                          <a:endParaRPr lang="en-US" sz="1600" dirty="0"/>
                        </a:p>
                      </a:txBody>
                      <a:tcPr/>
                    </a:tc>
                    <a:extLst>
                      <a:ext uri="{0D108BD9-81ED-4DB2-BD59-A6C34878D82A}">
                        <a16:rowId xmlns:a16="http://schemas.microsoft.com/office/drawing/2014/main" val="2365013493"/>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725261174"/>
                  </p:ext>
                </p:extLst>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endParaRPr lang="en-US"/>
                        </a:p>
                      </a:txBody>
                      <a:tcPr>
                        <a:blipFill>
                          <a:blip r:embed="rId3"/>
                          <a:stretch>
                            <a:fillRect l="-63344" t="-101639" r="-613" b="-311475"/>
                          </a:stretch>
                        </a:blipFill>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endParaRPr lang="en-US"/>
                        </a:p>
                      </a:txBody>
                      <a:tcPr>
                        <a:blipFill>
                          <a:blip r:embed="rId3"/>
                          <a:stretch>
                            <a:fillRect l="-63344" t="-201639" r="-613" b="-211475"/>
                          </a:stretch>
                        </a:blipFill>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endParaRPr lang="en-US"/>
                        </a:p>
                      </a:txBody>
                      <a:tcPr>
                        <a:blipFill>
                          <a:blip r:embed="rId3"/>
                          <a:stretch>
                            <a:fillRect l="-63344" t="-301639" r="-613" b="-111475"/>
                          </a:stretch>
                        </a:blipFill>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endParaRPr lang="en-US"/>
                        </a:p>
                      </a:txBody>
                      <a:tcPr>
                        <a:blipFill>
                          <a:blip r:embed="rId3"/>
                          <a:stretch>
                            <a:fillRect l="-63344" t="-401639" r="-613" b="-11475"/>
                          </a:stretch>
                        </a:blipFill>
                      </a:tcPr>
                    </a:tc>
                    <a:extLst>
                      <a:ext uri="{0D108BD9-81ED-4DB2-BD59-A6C34878D82A}">
                        <a16:rowId xmlns:a16="http://schemas.microsoft.com/office/drawing/2014/main" val="2365013493"/>
                      </a:ext>
                    </a:extLst>
                  </a:tr>
                </a:tbl>
              </a:graphicData>
            </a:graphic>
          </p:graphicFrame>
        </mc:Fallback>
      </mc:AlternateContent>
      <p:sp>
        <p:nvSpPr>
          <p:cNvPr id="10" name="TextBox 9">
            <a:extLst>
              <a:ext uri="{FF2B5EF4-FFF2-40B4-BE49-F238E27FC236}">
                <a16:creationId xmlns:a16="http://schemas.microsoft.com/office/drawing/2014/main" id="{A86E655D-8B21-47DC-9584-0E6F1DBE210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https://en.wikipedia.org/wiki/W_and_Z_bosons</a:t>
            </a:r>
            <a:endParaRPr lang="en-US" sz="1200" dirty="0"/>
          </a:p>
        </p:txBody>
      </p:sp>
    </p:spTree>
    <p:extLst>
      <p:ext uri="{BB962C8B-B14F-4D97-AF65-F5344CB8AC3E}">
        <p14:creationId xmlns:p14="http://schemas.microsoft.com/office/powerpoint/2010/main" val="296795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Sun (and its inverse) is approximately equal to the ratio of kilotenna to kilograms.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Kilotenna to Kilogram Ratio (Water)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63270" y="4435200"/>
                <a:ext cx="9782799" cy="199218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correlation relies on the definition of the kilogram (which is tied directly to the size of the meter) and is therefore an </a:t>
                </a:r>
                <a:r>
                  <a:rPr lang="en-US" sz="1600" b="1" dirty="0"/>
                  <a:t>arbitrary mathematical artifact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the meter and the kilogram create a value for the density of water that is almost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𝒌𝒈</m:t>
                        </m:r>
                      </m:num>
                      <m:den>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𝒄𝒎</m:t>
                            </m:r>
                          </m:e>
                          <m:sup>
                            <m:r>
                              <a:rPr lang="en-US" sz="1600" b="1" i="1" dirty="0">
                                <a:latin typeface="Cambria Math" panose="02040503050406030204" pitchFamily="18" charset="0"/>
                              </a:rPr>
                              <m:t>𝟑</m:t>
                            </m:r>
                          </m:sup>
                        </m:sSup>
                      </m:den>
                    </m:f>
                    <m:r>
                      <a:rPr lang="en-US" sz="1600" b="0" i="0" dirty="0" smtClean="0">
                        <a:latin typeface="Cambria Math" panose="02040503050406030204" pitchFamily="18" charset="0"/>
                      </a:rPr>
                      <m:t>.</m:t>
                    </m:r>
                  </m:oMath>
                </a14:m>
                <a:r>
                  <a:rPr lang="en-US" sz="1600" dirty="0"/>
                  <a:t> Therefore, a measurement system set (distance and mass) “exists” that </a:t>
                </a:r>
                <a:r>
                  <a:rPr lang="en-US" sz="1600" b="1" i="1" dirty="0"/>
                  <a:t>would</a:t>
                </a:r>
                <a:r>
                  <a:rPr lang="en-US" sz="1600" dirty="0"/>
                  <a:t> create a ratio of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This measurement system set would be very close in size to the kilogram (and meter).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63270" y="4435200"/>
                <a:ext cx="9782799" cy="1992180"/>
              </a:xfrm>
              <a:prstGeom prst="rect">
                <a:avLst/>
              </a:prstGeom>
              <a:blipFill>
                <a:blip r:embed="rId2"/>
                <a:stretch>
                  <a:fillRect l="-312" t="-2147" b="-7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1576198800"/>
                  </p:ext>
                </p:extLst>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9223" b="-3279"/>
                          </a:stretch>
                        </a:blipFill>
                      </a:tcPr>
                    </a:tc>
                    <a:tc>
                      <a:txBody>
                        <a:bodyPr/>
                        <a:lstStyle/>
                        <a:p>
                          <a:endParaRPr lang="en-US"/>
                        </a:p>
                      </a:txBody>
                      <a:tcPr>
                        <a:blipFill>
                          <a:blip r:embed="rId3"/>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r>
                                  <a:rPr lang="en-US" sz="1600" b="1" i="1" dirty="0" smtClean="0">
                                    <a:latin typeface="Cambria Math" panose="02040503050406030204" pitchFamily="18" charset="0"/>
                                    <a:ea typeface="Cambria Math" panose="02040503050406030204" pitchFamily="18" charset="0"/>
                                  </a:rPr>
                                  <m:t> </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𝟎</m:t>
                                    </m:r>
                                  </m:sup>
                                </m:sSup>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extLst>
                  <p:ext uri="{D42A27DB-BD31-4B8C-83A1-F6EECF244321}">
                    <p14:modId xmlns:p14="http://schemas.microsoft.com/office/powerpoint/2010/main" val="1567381338"/>
                  </p:ext>
                </p:extLst>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3279" r="-159223" b="-3279"/>
                          </a:stretch>
                        </a:blipFill>
                      </a:tcPr>
                    </a:tc>
                    <a:tc>
                      <a:txBody>
                        <a:bodyPr/>
                        <a:lstStyle/>
                        <a:p>
                          <a:endParaRPr lang="en-US"/>
                        </a:p>
                      </a:txBody>
                      <a:tcPr>
                        <a:blipFill>
                          <a:blip r:embed="rId4"/>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p:sp>
        <p:nvSpPr>
          <p:cNvPr id="17" name="TextBox 16">
            <a:extLst>
              <a:ext uri="{FF2B5EF4-FFF2-40B4-BE49-F238E27FC236}">
                <a16:creationId xmlns:a16="http://schemas.microsoft.com/office/drawing/2014/main" id="{8BE4827E-1362-4DE1-95B5-8DCBC406E36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https://en.wikipedia.org/wiki/Properties_of_water#Density_of_water_and_ice</a:t>
            </a:r>
            <a:endParaRPr lang="en-US" sz="1200" dirty="0"/>
          </a:p>
        </p:txBody>
      </p:sp>
    </p:spTree>
    <p:extLst>
      <p:ext uri="{BB962C8B-B14F-4D97-AF65-F5344CB8AC3E}">
        <p14:creationId xmlns:p14="http://schemas.microsoft.com/office/powerpoint/2010/main" val="182944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of the mass of the Sun is approximately equal to the decimal value of </a:t>
                </a:r>
                <a14:m>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17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Square Root of Five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4.4635</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30</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r>
                                  <a:rPr lang="en-US" sz="1600" b="0" i="1" dirty="0" smtClean="0">
                                    <a:latin typeface="Cambria Math" panose="02040503050406030204" pitchFamily="18" charset="0"/>
                                  </a:rPr>
                                  <m:t>04</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−31</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r>
                                  <a:rPr lang="en-US" sz="1600" b="1" i="1" dirty="0" smtClean="0">
                                    <a:latin typeface="Cambria Math" panose="02040503050406030204" pitchFamily="18" charset="0"/>
                                  </a:rPr>
                                  <m:t>=</m:t>
                                </m:r>
                                <m:r>
                                  <a:rPr lang="en-US" sz="1600" b="0" i="1" dirty="0" smtClean="0">
                                    <a:latin typeface="Cambria Math" panose="02040503050406030204" pitchFamily="18" charset="0"/>
                                  </a:rPr>
                                  <m:t>2.2361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3327568126"/>
                  </p:ext>
                </p:extLst>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2" t="-103279" r="-237288" b="-3279"/>
                          </a:stretch>
                        </a:blipFill>
                      </a:tcPr>
                    </a:tc>
                    <a:tc>
                      <a:txBody>
                        <a:bodyPr/>
                        <a:lstStyle/>
                        <a:p>
                          <a:endParaRPr lang="en-US"/>
                        </a:p>
                      </a:txBody>
                      <a:tcPr>
                        <a:blipFill>
                          <a:blip r:embed="rId3"/>
                          <a:stretch>
                            <a:fillRect l="-68452" t="-103279" r="-62084" b="-3279"/>
                          </a:stretch>
                        </a:blipFill>
                      </a:tcPr>
                    </a:tc>
                    <a:tc>
                      <a:txBody>
                        <a:bodyPr/>
                        <a:lstStyle/>
                        <a:p>
                          <a:endParaRPr lang="en-US"/>
                        </a:p>
                      </a:txBody>
                      <a:tcPr>
                        <a:blipFill>
                          <a:blip r:embed="rId3"/>
                          <a:stretch>
                            <a:fillRect l="-274528" t="-103279" r="-1179" b="-3279"/>
                          </a:stretch>
                        </a:blipFill>
                      </a:tcPr>
                    </a:tc>
                    <a:extLst>
                      <a:ext uri="{0D108BD9-81ED-4DB2-BD59-A6C34878D82A}">
                        <a16:rowId xmlns:a16="http://schemas.microsoft.com/office/drawing/2014/main" val="4103461920"/>
                      </a:ext>
                    </a:extLst>
                  </a:tr>
                </a:tbl>
              </a:graphicData>
            </a:graphic>
          </p:graphicFrame>
        </mc:Fallback>
      </mc:AlternateContent>
      <p:grpSp>
        <p:nvGrpSpPr>
          <p:cNvPr id="3" name="Group 2">
            <a:extLst>
              <a:ext uri="{FF2B5EF4-FFF2-40B4-BE49-F238E27FC236}">
                <a16:creationId xmlns:a16="http://schemas.microsoft.com/office/drawing/2014/main" id="{A8161E82-AE49-48CF-A373-58F5AAB9AFEC}"/>
              </a:ext>
            </a:extLst>
          </p:cNvPr>
          <p:cNvGrpSpPr/>
          <p:nvPr/>
        </p:nvGrpSpPr>
        <p:grpSpPr>
          <a:xfrm>
            <a:off x="5159978" y="3749007"/>
            <a:ext cx="1868867" cy="841321"/>
            <a:chOff x="5139945" y="3733800"/>
            <a:chExt cx="1868867" cy="841321"/>
          </a:xfrm>
        </p:grpSpPr>
        <p:pic>
          <p:nvPicPr>
            <p:cNvPr id="10" name="Graphic 9" descr="Raised hand with solid fill">
              <a:extLst>
                <a:ext uri="{FF2B5EF4-FFF2-40B4-BE49-F238E27FC236}">
                  <a16:creationId xmlns:a16="http://schemas.microsoft.com/office/drawing/2014/main" id="{C990D9D4-5CB1-46AB-94A1-53A7DC077E3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6094412" y="4114800"/>
              <a:ext cx="457200" cy="4572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7DF5BC-A9A2-4CC5-AEBF-E675D4C329FE}"/>
                    </a:ext>
                  </a:extLst>
                </p:cNvPr>
                <p:cNvSpPr txBox="1"/>
                <p:nvPr/>
              </p:nvSpPr>
              <p:spPr>
                <a:xfrm>
                  <a:off x="5139945" y="3733800"/>
                  <a:ext cx="1868867"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i="1" smtClean="0">
                                <a:latin typeface="Cambria Math" panose="02040503050406030204" pitchFamily="18" charset="0"/>
                              </a:rPr>
                            </m:ctrlPr>
                          </m:radPr>
                          <m:deg/>
                          <m:e>
                            <m:r>
                              <a:rPr lang="en-US" sz="4800" b="0" i="1" smtClean="0">
                                <a:latin typeface="Cambria Math" panose="02040503050406030204" pitchFamily="18" charset="0"/>
                              </a:rPr>
                              <m:t> </m:t>
                            </m:r>
                          </m:e>
                        </m:rad>
                      </m:oMath>
                    </m:oMathPara>
                  </a14:m>
                  <a:endParaRPr lang="en-US" sz="3200" dirty="0"/>
                </a:p>
              </p:txBody>
            </p:sp>
          </mc:Choice>
          <mc:Fallback xmlns="">
            <p:sp>
              <p:nvSpPr>
                <p:cNvPr id="2" name="TextBox 1">
                  <a:extLst>
                    <a:ext uri="{FF2B5EF4-FFF2-40B4-BE49-F238E27FC236}">
                      <a16:creationId xmlns:a16="http://schemas.microsoft.com/office/drawing/2014/main" id="{F97DF5BC-A9A2-4CC5-AEBF-E675D4C329FE}"/>
                    </a:ext>
                  </a:extLst>
                </p:cNvPr>
                <p:cNvSpPr txBox="1">
                  <a:spLocks noRot="1" noChangeAspect="1" noMove="1" noResize="1" noEditPoints="1" noAdjustHandles="1" noChangeArrowheads="1" noChangeShapeType="1" noTextEdit="1"/>
                </p:cNvSpPr>
                <p:nvPr/>
              </p:nvSpPr>
              <p:spPr>
                <a:xfrm>
                  <a:off x="5139945" y="3733800"/>
                  <a:ext cx="1868867" cy="841321"/>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B1A8F8-30EC-4433-885A-75BF53360A02}"/>
                  </a:ext>
                </a:extLst>
              </p:cNvPr>
              <p:cNvSpPr txBox="1"/>
              <p:nvPr/>
            </p:nvSpPr>
            <p:spPr>
              <a:xfrm>
                <a:off x="1587534" y="5235455"/>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inverse of the mass of the Sun is a </a:t>
                </a:r>
                <a:r>
                  <a:rPr lang="en-US" sz="1600" b="1" dirty="0"/>
                  <a:t>virtual representation</a:t>
                </a:r>
                <a:r>
                  <a:rPr lang="en-US" sz="1600" dirty="0"/>
                  <a:t> of </a:t>
                </a:r>
                <a14:m>
                  <m:oMath xmlns:m="http://schemas.openxmlformats.org/officeDocument/2006/math">
                    <m:rad>
                      <m:radPr>
                        <m:degHide m:val="on"/>
                        <m:ctrlPr>
                          <a:rPr lang="en-US" sz="1600" b="1" i="1" dirty="0">
                            <a:latin typeface="Cambria Math" panose="02040503050406030204" pitchFamily="18" charset="0"/>
                          </a:rPr>
                        </m:ctrlPr>
                      </m:radPr>
                      <m:deg/>
                      <m:e>
                        <m:r>
                          <a:rPr lang="en-US" sz="1600" b="1" i="1" dirty="0">
                            <a:latin typeface="Cambria Math" panose="02040503050406030204" pitchFamily="18" charset="0"/>
                          </a:rPr>
                          <m:t>𝟓</m:t>
                        </m:r>
                      </m:e>
                    </m:rad>
                  </m:oMath>
                </a14:m>
                <a:r>
                  <a:rPr lang="en-US" sz="1600" dirty="0"/>
                  <a:t>.</a:t>
                </a:r>
              </a:p>
            </p:txBody>
          </p:sp>
        </mc:Choice>
        <mc:Fallback xmlns="">
          <p:sp>
            <p:nvSpPr>
              <p:cNvPr id="16" name="TextBox 15">
                <a:extLst>
                  <a:ext uri="{FF2B5EF4-FFF2-40B4-BE49-F238E27FC236}">
                    <a16:creationId xmlns:a16="http://schemas.microsoft.com/office/drawing/2014/main" id="{19B1A8F8-30EC-4433-885A-75BF53360A02}"/>
                  </a:ext>
                </a:extLst>
              </p:cNvPr>
              <p:cNvSpPr txBox="1">
                <a:spLocks noRot="1" noChangeAspect="1" noMove="1" noResize="1" noEditPoints="1" noAdjustHandles="1" noChangeArrowheads="1" noChangeShapeType="1" noTextEdit="1"/>
              </p:cNvSpPr>
              <p:nvPr/>
            </p:nvSpPr>
            <p:spPr>
              <a:xfrm>
                <a:off x="1587534" y="5235455"/>
                <a:ext cx="9782799" cy="1406947"/>
              </a:xfrm>
              <a:prstGeom prst="rect">
                <a:avLst/>
              </a:prstGeom>
              <a:blipFill>
                <a:blip r:embed="rId7"/>
                <a:stretch>
                  <a:fillRect l="-312" t="-1732"/>
                </a:stretch>
              </a:blipFill>
            </p:spPr>
            <p:txBody>
              <a:bodyPr/>
              <a:lstStyle/>
              <a:p>
                <a:r>
                  <a:rPr lang="en-US">
                    <a:noFill/>
                  </a:rPr>
                  <a:t> </a:t>
                </a:r>
              </a:p>
            </p:txBody>
          </p:sp>
        </mc:Fallback>
      </mc:AlternateContent>
    </p:spTree>
    <p:extLst>
      <p:ext uri="{BB962C8B-B14F-4D97-AF65-F5344CB8AC3E}">
        <p14:creationId xmlns:p14="http://schemas.microsoft.com/office/powerpoint/2010/main" val="21207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mass ratio information for the “major” objects in the solar system. Mass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Solar System Mass Ratio: Reference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5" name="Table 4">
            <a:extLst>
              <a:ext uri="{FF2B5EF4-FFF2-40B4-BE49-F238E27FC236}">
                <a16:creationId xmlns:a16="http://schemas.microsoft.com/office/drawing/2014/main" id="{26E69ED7-9A28-4C88-8C03-A727A2511A39}"/>
              </a:ext>
            </a:extLst>
          </p:cNvPr>
          <p:cNvGraphicFramePr>
            <a:graphicFrameLocks noGrp="1"/>
          </p:cNvGraphicFramePr>
          <p:nvPr>
            <p:extLst>
              <p:ext uri="{D42A27DB-BD31-4B8C-83A1-F6EECF244321}">
                <p14:modId xmlns:p14="http://schemas.microsoft.com/office/powerpoint/2010/main" val="1677136230"/>
              </p:ext>
            </p:extLst>
          </p:nvPr>
        </p:nvGraphicFramePr>
        <p:xfrm>
          <a:off x="1518042" y="2362196"/>
          <a:ext cx="9873256" cy="4343404"/>
        </p:xfrm>
        <a:graphic>
          <a:graphicData uri="http://schemas.openxmlformats.org/drawingml/2006/table">
            <a:tbl>
              <a:tblPr firstRow="1" firstCol="1" bandCol="1">
                <a:tableStyleId>{073A0DAA-6AF3-43AB-8588-CEC1D06C72B9}</a:tableStyleId>
              </a:tblPr>
              <a:tblGrid>
                <a:gridCol w="891094">
                  <a:extLst>
                    <a:ext uri="{9D8B030D-6E8A-4147-A177-3AD203B41FA5}">
                      <a16:colId xmlns:a16="http://schemas.microsoft.com/office/drawing/2014/main" val="421679549"/>
                    </a:ext>
                  </a:extLst>
                </a:gridCol>
                <a:gridCol w="694138">
                  <a:extLst>
                    <a:ext uri="{9D8B030D-6E8A-4147-A177-3AD203B41FA5}">
                      <a16:colId xmlns:a16="http://schemas.microsoft.com/office/drawing/2014/main" val="1975317640"/>
                    </a:ext>
                  </a:extLst>
                </a:gridCol>
                <a:gridCol w="686290">
                  <a:extLst>
                    <a:ext uri="{9D8B030D-6E8A-4147-A177-3AD203B41FA5}">
                      <a16:colId xmlns:a16="http://schemas.microsoft.com/office/drawing/2014/main" val="585506679"/>
                    </a:ext>
                  </a:extLst>
                </a:gridCol>
                <a:gridCol w="781416">
                  <a:extLst>
                    <a:ext uri="{9D8B030D-6E8A-4147-A177-3AD203B41FA5}">
                      <a16:colId xmlns:a16="http://schemas.microsoft.com/office/drawing/2014/main" val="405989218"/>
                    </a:ext>
                  </a:extLst>
                </a:gridCol>
                <a:gridCol w="686290">
                  <a:extLst>
                    <a:ext uri="{9D8B030D-6E8A-4147-A177-3AD203B41FA5}">
                      <a16:colId xmlns:a16="http://schemas.microsoft.com/office/drawing/2014/main" val="30837558"/>
                    </a:ext>
                  </a:extLst>
                </a:gridCol>
                <a:gridCol w="781416">
                  <a:extLst>
                    <a:ext uri="{9D8B030D-6E8A-4147-A177-3AD203B41FA5}">
                      <a16:colId xmlns:a16="http://schemas.microsoft.com/office/drawing/2014/main" val="2917965549"/>
                    </a:ext>
                  </a:extLst>
                </a:gridCol>
                <a:gridCol w="781416">
                  <a:extLst>
                    <a:ext uri="{9D8B030D-6E8A-4147-A177-3AD203B41FA5}">
                      <a16:colId xmlns:a16="http://schemas.microsoft.com/office/drawing/2014/main" val="2559045541"/>
                    </a:ext>
                  </a:extLst>
                </a:gridCol>
                <a:gridCol w="781416">
                  <a:extLst>
                    <a:ext uri="{9D8B030D-6E8A-4147-A177-3AD203B41FA5}">
                      <a16:colId xmlns:a16="http://schemas.microsoft.com/office/drawing/2014/main" val="1256730292"/>
                    </a:ext>
                  </a:extLst>
                </a:gridCol>
                <a:gridCol w="781416">
                  <a:extLst>
                    <a:ext uri="{9D8B030D-6E8A-4147-A177-3AD203B41FA5}">
                      <a16:colId xmlns:a16="http://schemas.microsoft.com/office/drawing/2014/main" val="360278160"/>
                    </a:ext>
                  </a:extLst>
                </a:gridCol>
                <a:gridCol w="781416">
                  <a:extLst>
                    <a:ext uri="{9D8B030D-6E8A-4147-A177-3AD203B41FA5}">
                      <a16:colId xmlns:a16="http://schemas.microsoft.com/office/drawing/2014/main" val="3919454587"/>
                    </a:ext>
                  </a:extLst>
                </a:gridCol>
                <a:gridCol w="781416">
                  <a:extLst>
                    <a:ext uri="{9D8B030D-6E8A-4147-A177-3AD203B41FA5}">
                      <a16:colId xmlns:a16="http://schemas.microsoft.com/office/drawing/2014/main" val="3149475366"/>
                    </a:ext>
                  </a:extLst>
                </a:gridCol>
                <a:gridCol w="692969">
                  <a:extLst>
                    <a:ext uri="{9D8B030D-6E8A-4147-A177-3AD203B41FA5}">
                      <a16:colId xmlns:a16="http://schemas.microsoft.com/office/drawing/2014/main" val="63594979"/>
                    </a:ext>
                  </a:extLst>
                </a:gridCol>
                <a:gridCol w="752563">
                  <a:extLst>
                    <a:ext uri="{9D8B030D-6E8A-4147-A177-3AD203B41FA5}">
                      <a16:colId xmlns:a16="http://schemas.microsoft.com/office/drawing/2014/main" val="1044931459"/>
                    </a:ext>
                  </a:extLst>
                </a:gridCol>
              </a:tblGrid>
              <a:tr h="334108">
                <a:tc>
                  <a:txBody>
                    <a:bodyPr/>
                    <a:lstStyle/>
                    <a:p>
                      <a:pPr algn="ctr" fontAlgn="b"/>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extLst>
                  <a:ext uri="{0D108BD9-81ED-4DB2-BD59-A6C34878D82A}">
                    <a16:rowId xmlns:a16="http://schemas.microsoft.com/office/drawing/2014/main" val="2863287706"/>
                  </a:ext>
                </a:extLst>
              </a:tr>
              <a:tr h="334108">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435186326"/>
                  </a:ext>
                </a:extLst>
              </a:tr>
              <a:tr h="334108">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6.024E+06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4.085E+05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3.330E+05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3.099E+06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1.048E+03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3.499E+03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1.526E+08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2.707E+07</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325948160"/>
                  </a:ext>
                </a:extLst>
              </a:tr>
              <a:tr h="334108">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1.660E-07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6.782E-02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5.527E-02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5.144E-01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1.739E-04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5.808E-04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3.803E-03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2.533E+01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4.494E+00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075213715"/>
                  </a:ext>
                </a:extLst>
              </a:tr>
              <a:tr h="334108">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2.448E-06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8.150E-01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7.585E+00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5.607E-02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4.753E-02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3.735E+02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6.626E+01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939530362"/>
                  </a:ext>
                </a:extLst>
              </a:tr>
              <a:tr h="334108">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3.003E-06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1.809E+01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1.227E+00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9.307E+00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3.146E-03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1.051E-02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6.880E-02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5.832E-02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4.583E+02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8.130E+01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52900382"/>
                  </a:ext>
                </a:extLst>
              </a:tr>
              <a:tr h="334108">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3.227E-07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1.944E+00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1.318E-01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3.381E-04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1.129E-03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7.392E-03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6.266E-03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4.925E+01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8.735E+00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62435313"/>
                  </a:ext>
                </a:extLst>
              </a:tr>
              <a:tr h="334108">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9.546E-04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5.750E+03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3.900E+02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3.178E+02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2.958E+03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3.340E+00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1.853E+01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1.457E+05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2.584E+04</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324477285"/>
                  </a:ext>
                </a:extLst>
              </a:tr>
              <a:tr h="334108">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2.858E-04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1.722E+03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1.168E+02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9.516E+01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8.857E+02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2.994E-01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6.547E+00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5.550E+00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7.736E+03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589483999"/>
                  </a:ext>
                </a:extLst>
              </a:tr>
              <a:tr h="334108">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4.366E-05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1.784E+01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4.574E-02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8.477E-01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6.662E+03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1.182E+03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667199608"/>
                  </a:ext>
                </a:extLst>
              </a:tr>
              <a:tr h="334108">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5.150E-05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3.102E+02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2.104E+01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1.715E+01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1.596E+02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5.395E-02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1.802E-01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7.859E+03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1.394E+03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655760388"/>
                  </a:ext>
                </a:extLst>
              </a:tr>
              <a:tr h="334108">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6.553E-09</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3.947E-02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2.677E-03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2.031E-02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6.865E-06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2.293E-05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1.272E-04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1.774E-01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416989242"/>
                  </a:ext>
                </a:extLst>
              </a:tr>
              <a:tr h="334108">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3.694E-08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1.509E-02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1.145E-01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3.870E-05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1.293E-04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7.173E-04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5.638E+00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228037877"/>
                  </a:ext>
                </a:extLst>
              </a:tr>
            </a:tbl>
          </a:graphicData>
        </a:graphic>
      </p:graphicFrame>
    </p:spTree>
    <p:extLst>
      <p:ext uri="{BB962C8B-B14F-4D97-AF65-F5344CB8AC3E}">
        <p14:creationId xmlns:p14="http://schemas.microsoft.com/office/powerpoint/2010/main" val="342981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Orbital Projection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291750"/>
            <a:ext cx="7516442" cy="19034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orbital layouts of the solar system that are projected onto a digital globe (Google Earth) and their alignments with various geographical and archeological locations.</a:t>
            </a:r>
          </a:p>
          <a:p>
            <a:pPr>
              <a:lnSpc>
                <a:spcPct val="90000"/>
              </a:lnSpc>
              <a:spcAft>
                <a:spcPts val="600"/>
              </a:spcAft>
            </a:pPr>
            <a:r>
              <a:rPr lang="en-US" sz="1600" dirty="0"/>
              <a:t>An </a:t>
            </a:r>
            <a:r>
              <a:rPr lang="en-US" sz="1600" b="1" dirty="0"/>
              <a:t>orbital</a:t>
            </a:r>
            <a:r>
              <a:rPr lang="en-US" sz="1600" dirty="0"/>
              <a:t> </a:t>
            </a:r>
            <a:r>
              <a:rPr lang="en-US" sz="1600" b="1" dirty="0"/>
              <a:t>projection</a:t>
            </a:r>
            <a:r>
              <a:rPr lang="en-US" sz="1600" dirty="0"/>
              <a:t> is the transformation of celestial orbit information into location data for a global coordinate system.</a:t>
            </a:r>
          </a:p>
        </p:txBody>
      </p:sp>
    </p:spTree>
    <p:extLst>
      <p:ext uri="{BB962C8B-B14F-4D97-AF65-F5344CB8AC3E}">
        <p14:creationId xmlns:p14="http://schemas.microsoft.com/office/powerpoint/2010/main" val="31028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29563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63487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53927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previous projections used the kiloant (ka) as the unit that represents the P-Ratio. For example, the P-Ratio for the average orbital radius of Earth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So, the projected radius of the orbit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would be the actual radius of the orbit “line” if it were literally drawn on the surface of the Earth.</a:t>
                </a:r>
              </a:p>
              <a:p>
                <a:pPr indent="-246888">
                  <a:lnSpc>
                    <a:spcPct val="90000"/>
                  </a:lnSpc>
                  <a:spcAft>
                    <a:spcPts val="600"/>
                  </a:spcAft>
                </a:pPr>
                <a:endParaRPr lang="en-US" sz="1600" dirty="0"/>
              </a:p>
              <a:p>
                <a:pPr indent="-246888">
                  <a:lnSpc>
                    <a:spcPct val="90000"/>
                  </a:lnSpc>
                  <a:spcAft>
                    <a:spcPts val="600"/>
                  </a:spcAft>
                </a:pPr>
                <a:r>
                  <a:rPr lang="en-US" sz="1600" dirty="0"/>
                  <a:t>Different scales of layouts can be projected by using different measurement systems. A projection that uses degrees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𝟑𝟔𝟎</m:t>
                    </m:r>
                    <m:r>
                      <a:rPr lang="en-US" sz="1600" b="1" i="1" dirty="0" smtClean="0">
                        <a:latin typeface="Cambria Math" panose="02040503050406030204" pitchFamily="18" charset="0"/>
                        <a:ea typeface="Cambria Math" panose="02040503050406030204" pitchFamily="18" charset="0"/>
                      </a:rPr>
                      <m:t>°</m:t>
                    </m:r>
                  </m:oMath>
                </a14:m>
                <a:r>
                  <a:rPr lang="en-US" sz="1600" dirty="0"/>
                  <a:t>) as its P-Ratio representation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𝟎𝟎𝟎𝟓</m:t>
                    </m:r>
                    <m:r>
                      <a:rPr lang="en-US" sz="1600" b="1" i="1" dirty="0"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m:t>
                    </m:r>
                    <m:r>
                      <a:rPr lang="en-US" sz="1600" i="1" dirty="0" smtClean="0">
                        <a:latin typeface="Cambria Math" panose="02040503050406030204" pitchFamily="18" charset="0"/>
                      </a:rPr>
                      <m:t>𝑅𝑎𝑡𝑖𝑜</m:t>
                    </m:r>
                    <m:r>
                      <a:rPr lang="en-US" sz="1600" i="1" dirty="0" smtClean="0">
                        <a:latin typeface="Cambria Math" panose="02040503050406030204" pitchFamily="18" charset="0"/>
                      </a:rPr>
                      <m:t> = </m:t>
                    </m:r>
                    <m:r>
                      <a:rPr lang="en-US" sz="1600" i="1" dirty="0" smtClean="0">
                        <a:latin typeface="Cambria Math" panose="02040503050406030204" pitchFamily="18" charset="0"/>
                      </a:rPr>
                      <m:t>𝐵𝑎𝑠𝑒</m:t>
                    </m:r>
                    <m:r>
                      <a:rPr lang="en-US" sz="1600" i="1" dirty="0" smtClean="0">
                        <a:latin typeface="Cambria Math" panose="02040503050406030204" pitchFamily="18" charset="0"/>
                      </a:rPr>
                      <m:t> </m:t>
                    </m:r>
                    <m:r>
                      <a:rPr lang="en-US" sz="1600" i="1" dirty="0" smtClean="0">
                        <a:latin typeface="Cambria Math" panose="02040503050406030204" pitchFamily="18" charset="0"/>
                      </a:rPr>
                      <m:t>𝑈𝑛𝑖𝑡</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𝟕𝟐𝟎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2941"/>
                          </a:stretch>
                        </a:blipFill>
                      </a:tcPr>
                    </a:tc>
                    <a:tc>
                      <a:txBody>
                        <a:bodyPr/>
                        <a:lstStyle/>
                        <a:p>
                          <a:endParaRPr lang="en-US"/>
                        </a:p>
                      </a:txBody>
                      <a:tcPr>
                        <a:blipFill>
                          <a:blip r:embed="rId3"/>
                          <a:stretch>
                            <a:fillRect l="-95680" t="-83824" r="-80994" b="-2941"/>
                          </a:stretch>
                        </a:blipFill>
                      </a:tcPr>
                    </a:tc>
                    <a:tc>
                      <a:txBody>
                        <a:bodyPr/>
                        <a:lstStyle/>
                        <a:p>
                          <a:endParaRPr lang="en-US"/>
                        </a:p>
                      </a:txBody>
                      <a:tcPr>
                        <a:blipFill>
                          <a:blip r:embed="rId3"/>
                          <a:stretch>
                            <a:fillRect l="-244865"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5257800"/>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720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𝟑𝟑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5257800"/>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2332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41370</TotalTime>
  <Words>19687</Words>
  <Application>Microsoft Office PowerPoint</Application>
  <PresentationFormat>Custom</PresentationFormat>
  <Paragraphs>2988</Paragraphs>
  <Slides>201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201</vt:i4>
      </vt:variant>
    </vt:vector>
  </HeadingPairs>
  <TitlesOfParts>
    <vt:vector size="207" baseType="lpstr">
      <vt:lpstr>Arial</vt:lpstr>
      <vt:lpstr>Calibri</vt:lpstr>
      <vt:lpstr>Cambria Math</vt:lpstr>
      <vt:lpstr>Euphemia</vt:lpstr>
      <vt:lpstr>Euphemia (Body)</vt:lpstr>
      <vt:lpstr>Math 16x9</vt:lpstr>
      <vt:lpstr>Projections</vt:lpstr>
      <vt:lpstr>Archeological Renaissance</vt:lpstr>
      <vt:lpstr>Archeological Renaissance</vt:lpstr>
      <vt:lpstr>Archeological Renaissance</vt:lpstr>
      <vt:lpstr>PowerPoint Presentation</vt:lpstr>
      <vt:lpstr>Section I:   Arrayed with the Sun</vt:lpstr>
      <vt:lpstr>Arrayed with the Sun</vt:lpstr>
      <vt:lpstr>Arrayed with the Sun</vt:lpstr>
      <vt:lpstr>Arrayed with the Sun</vt:lpstr>
      <vt:lpstr>Arrayed with the Sun</vt:lpstr>
      <vt:lpstr>Arrayed with the Sun</vt:lpstr>
      <vt:lpstr>Arrayed with the Sun</vt:lpstr>
      <vt:lpstr>Section II:   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Section III:   The Antediluvian Year</vt:lpstr>
      <vt:lpstr>The Antediluvian Year</vt:lpstr>
      <vt:lpstr>The Antediluvian Year</vt:lpstr>
      <vt:lpstr>The Antediluvian Year</vt:lpstr>
      <vt:lpstr>The Antediluvian Year</vt:lpstr>
      <vt:lpstr>The Antediluvian Year</vt:lpstr>
      <vt:lpstr>The Antediluvian Year</vt:lpstr>
      <vt:lpstr>Section IV:   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Section V:   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Section VI:   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Section VII:   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Section VIII:   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Links:   Documents and Source Code</vt:lpstr>
      <vt:lpstr>Links</vt:lpstr>
      <vt:lpstr>End of Part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2022-03-30T08:37:58Z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